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 id="2147483648" r:id="rId5"/>
  </p:sldMasterIdLst>
  <p:notesMasterIdLst>
    <p:notesMasterId r:id="rId43"/>
  </p:notesMasterIdLst>
  <p:sldIdLst>
    <p:sldId id="257" r:id="rId6"/>
    <p:sldId id="258" r:id="rId7"/>
    <p:sldId id="437" r:id="rId8"/>
    <p:sldId id="414" r:id="rId9"/>
    <p:sldId id="260" r:id="rId10"/>
    <p:sldId id="438" r:id="rId11"/>
    <p:sldId id="269" r:id="rId12"/>
    <p:sldId id="273" r:id="rId13"/>
    <p:sldId id="274" r:id="rId14"/>
    <p:sldId id="271" r:id="rId15"/>
    <p:sldId id="413" r:id="rId16"/>
    <p:sldId id="439" r:id="rId17"/>
    <p:sldId id="266" r:id="rId18"/>
    <p:sldId id="313" r:id="rId19"/>
    <p:sldId id="261" r:id="rId20"/>
    <p:sldId id="272" r:id="rId21"/>
    <p:sldId id="296" r:id="rId22"/>
    <p:sldId id="297" r:id="rId23"/>
    <p:sldId id="293" r:id="rId24"/>
    <p:sldId id="310" r:id="rId25"/>
    <p:sldId id="295" r:id="rId26"/>
    <p:sldId id="440" r:id="rId27"/>
    <p:sldId id="311" r:id="rId28"/>
    <p:sldId id="441" r:id="rId29"/>
    <p:sldId id="442" r:id="rId30"/>
    <p:sldId id="301" r:id="rId31"/>
    <p:sldId id="302" r:id="rId32"/>
    <p:sldId id="434" r:id="rId33"/>
    <p:sldId id="300" r:id="rId34"/>
    <p:sldId id="309" r:id="rId35"/>
    <p:sldId id="262" r:id="rId36"/>
    <p:sldId id="287" r:id="rId37"/>
    <p:sldId id="305" r:id="rId38"/>
    <p:sldId id="335" r:id="rId39"/>
    <p:sldId id="306" r:id="rId40"/>
    <p:sldId id="443" r:id="rId41"/>
    <p:sldId id="288"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FE8AC49-E557-B644-9CD1-D16D3AE119C2}" name="Meyer, Meredith L" initials="ML" userId="S::mermeyer@uiowa.edu::eefaf0c7-0bbb-45df-a1f6-0050c06391d6" providerId="AD"/>
  <p188:author id="{820969C4-6CE0-DC71-3598-AC2D9782D2E8}" name="Becky Bucklin" initials="BB" userId="S::rsbucklin@uiowa.edu::92409861-9298-4a73-8093-c2eb1150ebe9" providerId="AD"/>
  <p188:author id="{D40144E8-6CEE-E1C2-5F84-956264029DBF}" name="Evett, Stephanie M" initials="ESM" userId="S::evett@uiowa.edu::f2791e2e-48c7-4e58-bd2a-4597e075500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Worth, Wensday" initials="WW" lastIdx="16" clrIdx="0">
    <p:extLst>
      <p:ext uri="{19B8F6BF-5375-455C-9EA6-DF929625EA0E}">
        <p15:presenceInfo xmlns:p15="http://schemas.microsoft.com/office/powerpoint/2012/main" userId="S-1-5-21-1343024091-1383384898-725345543-659270" providerId="AD"/>
      </p:ext>
    </p:extLst>
  </p:cmAuthor>
  <p:cmAuthor id="2" name="Bucklin, Rebecca S" initials="BRS" lastIdx="36" clrIdx="1">
    <p:extLst>
      <p:ext uri="{19B8F6BF-5375-455C-9EA6-DF929625EA0E}">
        <p15:presenceInfo xmlns:p15="http://schemas.microsoft.com/office/powerpoint/2012/main" userId="S-1-5-21-1343024091-1383384898-725345543-8403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6D4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6A22BB-D7EA-4422-851F-3D0BCAF14457}" v="14" dt="2023-07-28T21:07:15.1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961" autoAdjust="0"/>
  </p:normalViewPr>
  <p:slideViewPr>
    <p:cSldViewPr snapToGrid="0">
      <p:cViewPr varScale="1">
        <p:scale>
          <a:sx n="91" d="100"/>
          <a:sy n="91" d="100"/>
        </p:scale>
        <p:origin x="123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3.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tt, Stephanie M" userId="f2791e2e-48c7-4e58-bd2a-4597e0755005" providerId="ADAL" clId="{91A1933E-2DF0-B743-B519-24E83C8E1BCD}"/>
    <pc:docChg chg="">
      <pc:chgData name="Evett, Stephanie M" userId="f2791e2e-48c7-4e58-bd2a-4597e0755005" providerId="ADAL" clId="{91A1933E-2DF0-B743-B519-24E83C8E1BCD}" dt="2023-06-20T21:01:58.055" v="8"/>
      <pc:docMkLst>
        <pc:docMk/>
      </pc:docMkLst>
      <pc:sldChg chg="modCm">
        <pc:chgData name="Evett, Stephanie M" userId="f2791e2e-48c7-4e58-bd2a-4597e0755005" providerId="ADAL" clId="{91A1933E-2DF0-B743-B519-24E83C8E1BCD}" dt="2023-06-20T19:49:02.488" v="0"/>
        <pc:sldMkLst>
          <pc:docMk/>
          <pc:sldMk cId="1849908772" sldId="257"/>
        </pc:sldMkLst>
        <pc:extLst>
          <p:ext xmlns:p="http://schemas.openxmlformats.org/presentationml/2006/main" uri="{D6D511B9-2390-475A-947B-AFAB55BFBCF1}">
            <pc226:cmChg xmlns:pc226="http://schemas.microsoft.com/office/powerpoint/2022/06/main/command" chg="">
              <pc226:chgData name="Evett, Stephanie M" userId="f2791e2e-48c7-4e58-bd2a-4597e0755005" providerId="ADAL" clId="{91A1933E-2DF0-B743-B519-24E83C8E1BCD}" dt="2023-06-20T19:49:02.488" v="0"/>
              <pc2:cmMkLst xmlns:pc2="http://schemas.microsoft.com/office/powerpoint/2019/9/main/command">
                <pc:docMk/>
                <pc:sldMk cId="1849908772" sldId="257"/>
                <pc2:cmMk id="{D6D6EAA2-990D-44B6-845C-F367D8286388}"/>
              </pc2:cmMkLst>
              <pc226:cmRplyChg chg="add">
                <pc226:chgData name="Evett, Stephanie M" userId="f2791e2e-48c7-4e58-bd2a-4597e0755005" providerId="ADAL" clId="{91A1933E-2DF0-B743-B519-24E83C8E1BCD}" dt="2023-06-20T19:49:02.488" v="0"/>
                <pc2:cmRplyMkLst xmlns:pc2="http://schemas.microsoft.com/office/powerpoint/2019/9/main/command">
                  <pc:docMk/>
                  <pc:sldMk cId="1849908772" sldId="257"/>
                  <pc2:cmMk id="{D6D6EAA2-990D-44B6-845C-F367D8286388}"/>
                  <pc2:cmRplyMk id="{35CEA0C8-B91D-3A4D-B5C5-C7EBE1B8BE60}"/>
                </pc2:cmRplyMkLst>
              </pc226:cmRplyChg>
            </pc226:cmChg>
          </p:ext>
        </pc:extLst>
      </pc:sldChg>
      <pc:sldChg chg="addCm">
        <pc:chgData name="Evett, Stephanie M" userId="f2791e2e-48c7-4e58-bd2a-4597e0755005" providerId="ADAL" clId="{91A1933E-2DF0-B743-B519-24E83C8E1BCD}" dt="2023-06-20T20:23:43.963" v="1"/>
        <pc:sldMkLst>
          <pc:docMk/>
          <pc:sldMk cId="2860788480" sldId="258"/>
        </pc:sldMkLst>
        <pc:extLst>
          <p:ext xmlns:p="http://schemas.openxmlformats.org/presentationml/2006/main" uri="{D6D511B9-2390-475A-947B-AFAB55BFBCF1}">
            <pc226:cmChg xmlns:pc226="http://schemas.microsoft.com/office/powerpoint/2022/06/main/command" chg="add">
              <pc226:chgData name="Evett, Stephanie M" userId="f2791e2e-48c7-4e58-bd2a-4597e0755005" providerId="ADAL" clId="{91A1933E-2DF0-B743-B519-24E83C8E1BCD}" dt="2023-06-20T20:23:43.963" v="1"/>
              <pc2:cmMkLst xmlns:pc2="http://schemas.microsoft.com/office/powerpoint/2019/9/main/command">
                <pc:docMk/>
                <pc:sldMk cId="2860788480" sldId="258"/>
                <pc2:cmMk id="{A245346E-BC75-0F48-9DAF-A8FC33962B9D}"/>
              </pc2:cmMkLst>
            </pc226:cmChg>
          </p:ext>
        </pc:extLst>
      </pc:sldChg>
      <pc:sldChg chg="modCm">
        <pc:chgData name="Evett, Stephanie M" userId="f2791e2e-48c7-4e58-bd2a-4597e0755005" providerId="ADAL" clId="{91A1933E-2DF0-B743-B519-24E83C8E1BCD}" dt="2023-06-20T21:01:58.055" v="8"/>
        <pc:sldMkLst>
          <pc:docMk/>
          <pc:sldMk cId="3807435985" sldId="262"/>
        </pc:sldMkLst>
        <pc:extLst>
          <p:ext xmlns:p="http://schemas.openxmlformats.org/presentationml/2006/main" uri="{D6D511B9-2390-475A-947B-AFAB55BFBCF1}">
            <pc226:cmChg xmlns:pc226="http://schemas.microsoft.com/office/powerpoint/2022/06/main/command" chg="">
              <pc226:chgData name="Evett, Stephanie M" userId="f2791e2e-48c7-4e58-bd2a-4597e0755005" providerId="ADAL" clId="{91A1933E-2DF0-B743-B519-24E83C8E1BCD}" dt="2023-06-20T21:01:58.055" v="8"/>
              <pc2:cmMkLst xmlns:pc2="http://schemas.microsoft.com/office/powerpoint/2019/9/main/command">
                <pc:docMk/>
                <pc:sldMk cId="3807435985" sldId="262"/>
                <pc2:cmMk id="{288C567A-6611-48C9-AA35-F561A05AB290}"/>
              </pc2:cmMkLst>
              <pc226:cmRplyChg chg="add">
                <pc226:chgData name="Evett, Stephanie M" userId="f2791e2e-48c7-4e58-bd2a-4597e0755005" providerId="ADAL" clId="{91A1933E-2DF0-B743-B519-24E83C8E1BCD}" dt="2023-06-20T21:01:58.055" v="8"/>
                <pc2:cmRplyMkLst xmlns:pc2="http://schemas.microsoft.com/office/powerpoint/2019/9/main/command">
                  <pc:docMk/>
                  <pc:sldMk cId="3807435985" sldId="262"/>
                  <pc2:cmMk id="{288C567A-6611-48C9-AA35-F561A05AB290}"/>
                  <pc2:cmRplyMk id="{99890843-3405-034F-B589-8F348B984543}"/>
                </pc2:cmRplyMkLst>
              </pc226:cmRplyChg>
            </pc226:cmChg>
          </p:ext>
        </pc:extLst>
      </pc:sldChg>
      <pc:sldChg chg="addCm">
        <pc:chgData name="Evett, Stephanie M" userId="f2791e2e-48c7-4e58-bd2a-4597e0755005" providerId="ADAL" clId="{91A1933E-2DF0-B743-B519-24E83C8E1BCD}" dt="2023-06-20T20:27:58.870" v="4"/>
        <pc:sldMkLst>
          <pc:docMk/>
          <pc:sldMk cId="2665670020" sldId="286"/>
        </pc:sldMkLst>
        <pc:extLst>
          <p:ext xmlns:p="http://schemas.openxmlformats.org/presentationml/2006/main" uri="{D6D511B9-2390-475A-947B-AFAB55BFBCF1}">
            <pc226:cmChg xmlns:pc226="http://schemas.microsoft.com/office/powerpoint/2022/06/main/command" chg="add">
              <pc226:chgData name="Evett, Stephanie M" userId="f2791e2e-48c7-4e58-bd2a-4597e0755005" providerId="ADAL" clId="{91A1933E-2DF0-B743-B519-24E83C8E1BCD}" dt="2023-06-20T20:27:58.870" v="4"/>
              <pc2:cmMkLst xmlns:pc2="http://schemas.microsoft.com/office/powerpoint/2019/9/main/command">
                <pc:docMk/>
                <pc:sldMk cId="2665670020" sldId="286"/>
                <pc2:cmMk id="{2AA79C1A-E617-8E4E-9759-7A3A842BD07D}"/>
              </pc2:cmMkLst>
            </pc226:cmChg>
          </p:ext>
        </pc:extLst>
      </pc:sldChg>
      <pc:sldChg chg="addCm">
        <pc:chgData name="Evett, Stephanie M" userId="f2791e2e-48c7-4e58-bd2a-4597e0755005" providerId="ADAL" clId="{91A1933E-2DF0-B743-B519-24E83C8E1BCD}" dt="2023-06-20T21:01:07.632" v="7"/>
        <pc:sldMkLst>
          <pc:docMk/>
          <pc:sldMk cId="2282299683" sldId="309"/>
        </pc:sldMkLst>
        <pc:extLst>
          <p:ext xmlns:p="http://schemas.openxmlformats.org/presentationml/2006/main" uri="{D6D511B9-2390-475A-947B-AFAB55BFBCF1}">
            <pc226:cmChg xmlns:pc226="http://schemas.microsoft.com/office/powerpoint/2022/06/main/command" chg="add">
              <pc226:chgData name="Evett, Stephanie M" userId="f2791e2e-48c7-4e58-bd2a-4597e0755005" providerId="ADAL" clId="{91A1933E-2DF0-B743-B519-24E83C8E1BCD}" dt="2023-06-20T21:01:07.632" v="7"/>
              <pc2:cmMkLst xmlns:pc2="http://schemas.microsoft.com/office/powerpoint/2019/9/main/command">
                <pc:docMk/>
                <pc:sldMk cId="2282299683" sldId="309"/>
                <pc2:cmMk id="{63025175-77EF-374F-8E2F-1B9046D04111}"/>
              </pc2:cmMkLst>
            </pc226:cmChg>
          </p:ext>
        </pc:extLst>
      </pc:sldChg>
      <pc:sldChg chg="addCm">
        <pc:chgData name="Evett, Stephanie M" userId="f2791e2e-48c7-4e58-bd2a-4597e0755005" providerId="ADAL" clId="{91A1933E-2DF0-B743-B519-24E83C8E1BCD}" dt="2023-06-20T20:55:18.608" v="6"/>
        <pc:sldMkLst>
          <pc:docMk/>
          <pc:sldMk cId="3181823301" sldId="310"/>
        </pc:sldMkLst>
        <pc:extLst>
          <p:ext xmlns:p="http://schemas.openxmlformats.org/presentationml/2006/main" uri="{D6D511B9-2390-475A-947B-AFAB55BFBCF1}">
            <pc226:cmChg xmlns:pc226="http://schemas.microsoft.com/office/powerpoint/2022/06/main/command" chg="add">
              <pc226:chgData name="Evett, Stephanie M" userId="f2791e2e-48c7-4e58-bd2a-4597e0755005" providerId="ADAL" clId="{91A1933E-2DF0-B743-B519-24E83C8E1BCD}" dt="2023-06-20T20:55:18.608" v="6"/>
              <pc2:cmMkLst xmlns:pc2="http://schemas.microsoft.com/office/powerpoint/2019/9/main/command">
                <pc:docMk/>
                <pc:sldMk cId="3181823301" sldId="310"/>
                <pc2:cmMk id="{CC908EB9-37F2-AB40-9F96-61B598411A5B}"/>
              </pc2:cmMkLst>
            </pc226:cmChg>
          </p:ext>
        </pc:extLst>
      </pc:sldChg>
      <pc:sldChg chg="addCm modCm">
        <pc:chgData name="Evett, Stephanie M" userId="f2791e2e-48c7-4e58-bd2a-4597e0755005" providerId="ADAL" clId="{91A1933E-2DF0-B743-B519-24E83C8E1BCD}" dt="2023-06-20T20:24:58.403" v="3"/>
        <pc:sldMkLst>
          <pc:docMk/>
          <pc:sldMk cId="2677917784" sldId="317"/>
        </pc:sldMkLst>
        <pc:extLst>
          <p:ext xmlns:p="http://schemas.openxmlformats.org/presentationml/2006/main" uri="{D6D511B9-2390-475A-947B-AFAB55BFBCF1}">
            <pc226:cmChg xmlns:pc226="http://schemas.microsoft.com/office/powerpoint/2022/06/main/command" chg="add">
              <pc226:chgData name="Evett, Stephanie M" userId="f2791e2e-48c7-4e58-bd2a-4597e0755005" providerId="ADAL" clId="{91A1933E-2DF0-B743-B519-24E83C8E1BCD}" dt="2023-06-20T20:24:58.403" v="3"/>
              <pc2:cmMkLst xmlns:pc2="http://schemas.microsoft.com/office/powerpoint/2019/9/main/command">
                <pc:docMk/>
                <pc:sldMk cId="2677917784" sldId="317"/>
                <pc2:cmMk id="{F471931F-CAE9-504A-9D44-B3B64B2275A8}"/>
              </pc2:cmMkLst>
              <pc226:cmRplyChg chg="add">
                <pc226:chgData name="Evett, Stephanie M" userId="f2791e2e-48c7-4e58-bd2a-4597e0755005" providerId="ADAL" clId="{91A1933E-2DF0-B743-B519-24E83C8E1BCD}" dt="2023-06-20T20:24:58.403" v="3"/>
                <pc2:cmRplyMkLst xmlns:pc2="http://schemas.microsoft.com/office/powerpoint/2019/9/main/command">
                  <pc:docMk/>
                  <pc:sldMk cId="2677917784" sldId="317"/>
                  <pc2:cmMk id="{F471931F-CAE9-504A-9D44-B3B64B2275A8}"/>
                  <pc2:cmRplyMk id="{40A7094C-B550-634F-B145-BB53E3D0BC25}"/>
                </pc2:cmRplyMkLst>
              </pc226:cmRplyChg>
            </pc226:cmChg>
          </p:ext>
        </pc:extLst>
      </pc:sldChg>
      <pc:sldChg chg="addCm">
        <pc:chgData name="Evett, Stephanie M" userId="f2791e2e-48c7-4e58-bd2a-4597e0755005" providerId="ADAL" clId="{91A1933E-2DF0-B743-B519-24E83C8E1BCD}" dt="2023-06-20T20:38:03.423" v="5"/>
        <pc:sldMkLst>
          <pc:docMk/>
          <pc:sldMk cId="1599525331" sldId="318"/>
        </pc:sldMkLst>
        <pc:extLst>
          <p:ext xmlns:p="http://schemas.openxmlformats.org/presentationml/2006/main" uri="{D6D511B9-2390-475A-947B-AFAB55BFBCF1}">
            <pc226:cmChg xmlns:pc226="http://schemas.microsoft.com/office/powerpoint/2022/06/main/command" chg="add">
              <pc226:chgData name="Evett, Stephanie M" userId="f2791e2e-48c7-4e58-bd2a-4597e0755005" providerId="ADAL" clId="{91A1933E-2DF0-B743-B519-24E83C8E1BCD}" dt="2023-06-20T20:38:03.423" v="5"/>
              <pc2:cmMkLst xmlns:pc2="http://schemas.microsoft.com/office/powerpoint/2019/9/main/command">
                <pc:docMk/>
                <pc:sldMk cId="1599525331" sldId="318"/>
                <pc2:cmMk id="{3A1FAD04-094C-1D49-B6BE-BC8971E64D93}"/>
              </pc2:cmMkLst>
            </pc226:cmChg>
          </p:ext>
        </pc:extLst>
      </pc:sldChg>
    </pc:docChg>
  </pc:docChgLst>
  <pc:docChgLst>
    <pc:chgData name="Evett, Stephanie M" userId="f2791e2e-48c7-4e58-bd2a-4597e0755005" providerId="ADAL" clId="{AE694E46-D2B5-BE42-A368-E12E14C466B4}"/>
    <pc:docChg chg="modSld">
      <pc:chgData name="Evett, Stephanie M" userId="f2791e2e-48c7-4e58-bd2a-4597e0755005" providerId="ADAL" clId="{AE694E46-D2B5-BE42-A368-E12E14C466B4}" dt="2023-07-03T19:54:04.077" v="6" actId="2711"/>
      <pc:docMkLst>
        <pc:docMk/>
      </pc:docMkLst>
      <pc:sldChg chg="modCm">
        <pc:chgData name="Evett, Stephanie M" userId="f2791e2e-48c7-4e58-bd2a-4597e0755005" providerId="ADAL" clId="{AE694E46-D2B5-BE42-A368-E12E14C466B4}" dt="2023-07-03T19:52:05.945" v="2"/>
        <pc:sldMkLst>
          <pc:docMk/>
          <pc:sldMk cId="1821361175" sldId="260"/>
        </pc:sldMkLst>
        <pc:extLst>
          <p:ext xmlns:p="http://schemas.openxmlformats.org/presentationml/2006/main" uri="{D6D511B9-2390-475A-947B-AFAB55BFBCF1}">
            <pc226:cmChg xmlns:pc226="http://schemas.microsoft.com/office/powerpoint/2022/06/main/command" chg="">
              <pc226:chgData name="Evett, Stephanie M" userId="f2791e2e-48c7-4e58-bd2a-4597e0755005" providerId="ADAL" clId="{AE694E46-D2B5-BE42-A368-E12E14C466B4}" dt="2023-07-03T19:52:05.945" v="2"/>
              <pc2:cmMkLst xmlns:pc2="http://schemas.microsoft.com/office/powerpoint/2019/9/main/command">
                <pc:docMk/>
                <pc:sldMk cId="1821361175" sldId="260"/>
                <pc2:cmMk id="{BEAF3BFC-AD2B-4DD9-A669-DDDB6D57009F}"/>
              </pc2:cmMkLst>
              <pc226:cmRplyChg chg="add">
                <pc226:chgData name="Evett, Stephanie M" userId="f2791e2e-48c7-4e58-bd2a-4597e0755005" providerId="ADAL" clId="{AE694E46-D2B5-BE42-A368-E12E14C466B4}" dt="2023-07-03T19:52:05.945" v="2"/>
                <pc2:cmRplyMkLst xmlns:pc2="http://schemas.microsoft.com/office/powerpoint/2019/9/main/command">
                  <pc:docMk/>
                  <pc:sldMk cId="1821361175" sldId="260"/>
                  <pc2:cmMk id="{BEAF3BFC-AD2B-4DD9-A669-DDDB6D57009F}"/>
                  <pc2:cmRplyMk id="{127FBF67-71DC-BA43-AD14-A7497DEEBC3E}"/>
                </pc2:cmRplyMkLst>
              </pc226:cmRplyChg>
            </pc226:cmChg>
          </p:ext>
        </pc:extLst>
      </pc:sldChg>
      <pc:sldChg chg="modSp">
        <pc:chgData name="Evett, Stephanie M" userId="f2791e2e-48c7-4e58-bd2a-4597e0755005" providerId="ADAL" clId="{AE694E46-D2B5-BE42-A368-E12E14C466B4}" dt="2023-07-03T19:54:04.077" v="6" actId="2711"/>
        <pc:sldMkLst>
          <pc:docMk/>
          <pc:sldMk cId="3503952271" sldId="272"/>
        </pc:sldMkLst>
        <pc:graphicFrameChg chg="mod">
          <ac:chgData name="Evett, Stephanie M" userId="f2791e2e-48c7-4e58-bd2a-4597e0755005" providerId="ADAL" clId="{AE694E46-D2B5-BE42-A368-E12E14C466B4}" dt="2023-07-03T19:54:04.077" v="6" actId="2711"/>
          <ac:graphicFrameMkLst>
            <pc:docMk/>
            <pc:sldMk cId="3503952271" sldId="272"/>
            <ac:graphicFrameMk id="4" creationId="{00000000-0000-0000-0000-000000000000}"/>
          </ac:graphicFrameMkLst>
        </pc:graphicFrameChg>
      </pc:sldChg>
      <pc:sldChg chg="modSp mod">
        <pc:chgData name="Evett, Stephanie M" userId="f2791e2e-48c7-4e58-bd2a-4597e0755005" providerId="ADAL" clId="{AE694E46-D2B5-BE42-A368-E12E14C466B4}" dt="2023-07-03T19:52:35.214" v="3" actId="2711"/>
        <pc:sldMkLst>
          <pc:docMk/>
          <pc:sldMk cId="3309821753" sldId="273"/>
        </pc:sldMkLst>
        <pc:spChg chg="mod">
          <ac:chgData name="Evett, Stephanie M" userId="f2791e2e-48c7-4e58-bd2a-4597e0755005" providerId="ADAL" clId="{AE694E46-D2B5-BE42-A368-E12E14C466B4}" dt="2023-07-03T19:52:35.214" v="3" actId="2711"/>
          <ac:spMkLst>
            <pc:docMk/>
            <pc:sldMk cId="3309821753" sldId="273"/>
            <ac:spMk id="7" creationId="{00000000-0000-0000-0000-000000000000}"/>
          </ac:spMkLst>
        </pc:spChg>
      </pc:sldChg>
      <pc:sldChg chg="modSp mod">
        <pc:chgData name="Evett, Stephanie M" userId="f2791e2e-48c7-4e58-bd2a-4597e0755005" providerId="ADAL" clId="{AE694E46-D2B5-BE42-A368-E12E14C466B4}" dt="2023-07-03T19:53:06.527" v="5" actId="1076"/>
        <pc:sldMkLst>
          <pc:docMk/>
          <pc:sldMk cId="338563713" sldId="413"/>
        </pc:sldMkLst>
        <pc:spChg chg="mod">
          <ac:chgData name="Evett, Stephanie M" userId="f2791e2e-48c7-4e58-bd2a-4597e0755005" providerId="ADAL" clId="{AE694E46-D2B5-BE42-A368-E12E14C466B4}" dt="2023-07-03T19:53:06.527" v="5" actId="1076"/>
          <ac:spMkLst>
            <pc:docMk/>
            <pc:sldMk cId="338563713" sldId="413"/>
            <ac:spMk id="4" creationId="{00000000-0000-0000-0000-000000000000}"/>
          </ac:spMkLst>
        </pc:spChg>
      </pc:sldChg>
      <pc:sldChg chg="modSp mod">
        <pc:chgData name="Evett, Stephanie M" userId="f2791e2e-48c7-4e58-bd2a-4597e0755005" providerId="ADAL" clId="{AE694E46-D2B5-BE42-A368-E12E14C466B4}" dt="2023-07-03T19:51:12.808" v="0" actId="2711"/>
        <pc:sldMkLst>
          <pc:docMk/>
          <pc:sldMk cId="3418202230" sldId="415"/>
        </pc:sldMkLst>
        <pc:spChg chg="mod">
          <ac:chgData name="Evett, Stephanie M" userId="f2791e2e-48c7-4e58-bd2a-4597e0755005" providerId="ADAL" clId="{AE694E46-D2B5-BE42-A368-E12E14C466B4}" dt="2023-07-03T19:51:12.808" v="0" actId="2711"/>
          <ac:spMkLst>
            <pc:docMk/>
            <pc:sldMk cId="3418202230" sldId="415"/>
            <ac:spMk id="2" creationId="{1E5B4179-5122-6704-D5BC-A6AC23BBC7BD}"/>
          </ac:spMkLst>
        </pc:spChg>
      </pc:sldChg>
      <pc:sldChg chg="modSp mod">
        <pc:chgData name="Evett, Stephanie M" userId="f2791e2e-48c7-4e58-bd2a-4597e0755005" providerId="ADAL" clId="{AE694E46-D2B5-BE42-A368-E12E14C466B4}" dt="2023-07-03T19:51:19.491" v="1" actId="2711"/>
        <pc:sldMkLst>
          <pc:docMk/>
          <pc:sldMk cId="82154171" sldId="416"/>
        </pc:sldMkLst>
        <pc:spChg chg="mod">
          <ac:chgData name="Evett, Stephanie M" userId="f2791e2e-48c7-4e58-bd2a-4597e0755005" providerId="ADAL" clId="{AE694E46-D2B5-BE42-A368-E12E14C466B4}" dt="2023-07-03T19:51:19.491" v="1" actId="2711"/>
          <ac:spMkLst>
            <pc:docMk/>
            <pc:sldMk cId="82154171" sldId="416"/>
            <ac:spMk id="2" creationId="{1DC40884-55CC-3DDB-79E0-C777B6584D66}"/>
          </ac:spMkLst>
        </pc:spChg>
      </pc:sldChg>
    </pc:docChg>
  </pc:docChgLst>
  <pc:docChgLst>
    <pc:chgData name="Meyer, Meredith L" userId="S::mermeyer@uiowa.edu::eefaf0c7-0bbb-45df-a1f6-0050c06391d6" providerId="AD" clId="Web-{6BEC600D-FBDE-4A42-BB04-0F8E8B9AFB40}"/>
    <pc:docChg chg="modSld">
      <pc:chgData name="Meyer, Meredith L" userId="S::mermeyer@uiowa.edu::eefaf0c7-0bbb-45df-a1f6-0050c06391d6" providerId="AD" clId="Web-{6BEC600D-FBDE-4A42-BB04-0F8E8B9AFB40}" dt="2023-07-04T16:58:09.679" v="54"/>
      <pc:docMkLst>
        <pc:docMk/>
      </pc:docMkLst>
      <pc:sldChg chg="modNotes">
        <pc:chgData name="Meyer, Meredith L" userId="S::mermeyer@uiowa.edu::eefaf0c7-0bbb-45df-a1f6-0050c06391d6" providerId="AD" clId="Web-{6BEC600D-FBDE-4A42-BB04-0F8E8B9AFB40}" dt="2023-07-04T16:58:09.679" v="54"/>
        <pc:sldMkLst>
          <pc:docMk/>
          <pc:sldMk cId="3807435985" sldId="262"/>
        </pc:sldMkLst>
      </pc:sldChg>
      <pc:sldChg chg="modSp">
        <pc:chgData name="Meyer, Meredith L" userId="S::mermeyer@uiowa.edu::eefaf0c7-0bbb-45df-a1f6-0050c06391d6" providerId="AD" clId="Web-{6BEC600D-FBDE-4A42-BB04-0F8E8B9AFB40}" dt="2023-07-04T16:52:13.243" v="19" actId="20577"/>
        <pc:sldMkLst>
          <pc:docMk/>
          <pc:sldMk cId="2665670020" sldId="286"/>
        </pc:sldMkLst>
        <pc:spChg chg="mod">
          <ac:chgData name="Meyer, Meredith L" userId="S::mermeyer@uiowa.edu::eefaf0c7-0bbb-45df-a1f6-0050c06391d6" providerId="AD" clId="Web-{6BEC600D-FBDE-4A42-BB04-0F8E8B9AFB40}" dt="2023-07-04T16:52:13.243" v="19" actId="20577"/>
          <ac:spMkLst>
            <pc:docMk/>
            <pc:sldMk cId="2665670020" sldId="286"/>
            <ac:spMk id="2" creationId="{00000000-0000-0000-0000-000000000000}"/>
          </ac:spMkLst>
        </pc:spChg>
      </pc:sldChg>
      <pc:sldChg chg="modSp">
        <pc:chgData name="Meyer, Meredith L" userId="S::mermeyer@uiowa.edu::eefaf0c7-0bbb-45df-a1f6-0050c06391d6" providerId="AD" clId="Web-{6BEC600D-FBDE-4A42-BB04-0F8E8B9AFB40}" dt="2023-07-04T16:51:38.851" v="17" actId="20577"/>
        <pc:sldMkLst>
          <pc:docMk/>
          <pc:sldMk cId="603231668" sldId="288"/>
        </pc:sldMkLst>
        <pc:spChg chg="mod">
          <ac:chgData name="Meyer, Meredith L" userId="S::mermeyer@uiowa.edu::eefaf0c7-0bbb-45df-a1f6-0050c06391d6" providerId="AD" clId="Web-{6BEC600D-FBDE-4A42-BB04-0F8E8B9AFB40}" dt="2023-07-04T16:51:38.851" v="17" actId="20577"/>
          <ac:spMkLst>
            <pc:docMk/>
            <pc:sldMk cId="603231668" sldId="288"/>
            <ac:spMk id="2" creationId="{00000000-0000-0000-0000-000000000000}"/>
          </ac:spMkLst>
        </pc:spChg>
      </pc:sldChg>
      <pc:sldChg chg="modSp">
        <pc:chgData name="Meyer, Meredith L" userId="S::mermeyer@uiowa.edu::eefaf0c7-0bbb-45df-a1f6-0050c06391d6" providerId="AD" clId="Web-{6BEC600D-FBDE-4A42-BB04-0F8E8B9AFB40}" dt="2023-07-04T16:51:46.336" v="18" actId="20577"/>
        <pc:sldMkLst>
          <pc:docMk/>
          <pc:sldMk cId="1599525331" sldId="318"/>
        </pc:sldMkLst>
        <pc:spChg chg="mod">
          <ac:chgData name="Meyer, Meredith L" userId="S::mermeyer@uiowa.edu::eefaf0c7-0bbb-45df-a1f6-0050c06391d6" providerId="AD" clId="Web-{6BEC600D-FBDE-4A42-BB04-0F8E8B9AFB40}" dt="2023-07-04T16:51:46.336" v="18" actId="20577"/>
          <ac:spMkLst>
            <pc:docMk/>
            <pc:sldMk cId="1599525331" sldId="318"/>
            <ac:spMk id="2" creationId="{00000000-0000-0000-0000-000000000000}"/>
          </ac:spMkLst>
        </pc:spChg>
      </pc:sldChg>
      <pc:sldChg chg="modSp">
        <pc:chgData name="Meyer, Meredith L" userId="S::mermeyer@uiowa.edu::eefaf0c7-0bbb-45df-a1f6-0050c06391d6" providerId="AD" clId="Web-{6BEC600D-FBDE-4A42-BB04-0F8E8B9AFB40}" dt="2023-07-04T16:51:23.601" v="15" actId="20577"/>
        <pc:sldMkLst>
          <pc:docMk/>
          <pc:sldMk cId="3418202230" sldId="415"/>
        </pc:sldMkLst>
        <pc:spChg chg="mod">
          <ac:chgData name="Meyer, Meredith L" userId="S::mermeyer@uiowa.edu::eefaf0c7-0bbb-45df-a1f6-0050c06391d6" providerId="AD" clId="Web-{6BEC600D-FBDE-4A42-BB04-0F8E8B9AFB40}" dt="2023-07-04T16:51:23.601" v="15" actId="20577"/>
          <ac:spMkLst>
            <pc:docMk/>
            <pc:sldMk cId="3418202230" sldId="415"/>
            <ac:spMk id="2" creationId="{1E5B4179-5122-6704-D5BC-A6AC23BBC7BD}"/>
          </ac:spMkLst>
        </pc:spChg>
      </pc:sldChg>
      <pc:sldChg chg="modSp delCm modNotes">
        <pc:chgData name="Meyer, Meredith L" userId="S::mermeyer@uiowa.edu::eefaf0c7-0bbb-45df-a1f6-0050c06391d6" providerId="AD" clId="Web-{6BEC600D-FBDE-4A42-BB04-0F8E8B9AFB40}" dt="2023-07-04T16:51:27.101" v="16" actId="20577"/>
        <pc:sldMkLst>
          <pc:docMk/>
          <pc:sldMk cId="82154171" sldId="416"/>
        </pc:sldMkLst>
        <pc:spChg chg="mod">
          <ac:chgData name="Meyer, Meredith L" userId="S::mermeyer@uiowa.edu::eefaf0c7-0bbb-45df-a1f6-0050c06391d6" providerId="AD" clId="Web-{6BEC600D-FBDE-4A42-BB04-0F8E8B9AFB40}" dt="2023-07-04T16:51:27.101" v="16" actId="20577"/>
          <ac:spMkLst>
            <pc:docMk/>
            <pc:sldMk cId="82154171" sldId="416"/>
            <ac:spMk id="2" creationId="{1DC40884-55CC-3DDB-79E0-C777B6584D66}"/>
          </ac:spMkLst>
        </pc:spChg>
        <pc:extLst>
          <p:ext xmlns:p="http://schemas.openxmlformats.org/presentationml/2006/main" uri="{D6D511B9-2390-475A-947B-AFAB55BFBCF1}">
            <pc226:cmChg xmlns:pc226="http://schemas.microsoft.com/office/powerpoint/2022/06/main/command" chg="del">
              <pc226:chgData name="Meyer, Meredith L" userId="S::mermeyer@uiowa.edu::eefaf0c7-0bbb-45df-a1f6-0050c06391d6" providerId="AD" clId="Web-{6BEC600D-FBDE-4A42-BB04-0F8E8B9AFB40}" dt="2023-07-04T16:51:12.007" v="13"/>
              <pc2:cmMkLst xmlns:pc2="http://schemas.microsoft.com/office/powerpoint/2019/9/main/command">
                <pc:docMk/>
                <pc:sldMk cId="82154171" sldId="416"/>
                <pc2:cmMk id="{2DA2C484-B0C1-4BD2-A8F4-0A1A933D924D}"/>
              </pc2:cmMkLst>
            </pc226:cmChg>
          </p:ext>
        </pc:extLst>
      </pc:sldChg>
    </pc:docChg>
  </pc:docChgLst>
  <pc:docChgLst>
    <pc:chgData name="Meyer, Meredith L" userId="S::mermeyer@uiowa.edu::eefaf0c7-0bbb-45df-a1f6-0050c06391d6" providerId="AD" clId="Web-{DCD55B37-C5B5-4D41-9E9F-1EF7BDEBF05E}"/>
    <pc:docChg chg="modSld">
      <pc:chgData name="Meyer, Meredith L" userId="S::mermeyer@uiowa.edu::eefaf0c7-0bbb-45df-a1f6-0050c06391d6" providerId="AD" clId="Web-{DCD55B37-C5B5-4D41-9E9F-1EF7BDEBF05E}" dt="2023-07-11T02:52:42.318" v="142"/>
      <pc:docMkLst>
        <pc:docMk/>
      </pc:docMkLst>
      <pc:sldChg chg="modNotes">
        <pc:chgData name="Meyer, Meredith L" userId="S::mermeyer@uiowa.edu::eefaf0c7-0bbb-45df-a1f6-0050c06391d6" providerId="AD" clId="Web-{DCD55B37-C5B5-4D41-9E9F-1EF7BDEBF05E}" dt="2023-07-11T02:27:34.215" v="46"/>
        <pc:sldMkLst>
          <pc:docMk/>
          <pc:sldMk cId="2665670020" sldId="286"/>
        </pc:sldMkLst>
      </pc:sldChg>
      <pc:sldChg chg="addSp delSp modSp modNotes">
        <pc:chgData name="Meyer, Meredith L" userId="S::mermeyer@uiowa.edu::eefaf0c7-0bbb-45df-a1f6-0050c06391d6" providerId="AD" clId="Web-{DCD55B37-C5B5-4D41-9E9F-1EF7BDEBF05E}" dt="2023-07-11T02:38:26.986" v="93" actId="20577"/>
        <pc:sldMkLst>
          <pc:docMk/>
          <pc:sldMk cId="603231668" sldId="288"/>
        </pc:sldMkLst>
        <pc:spChg chg="mod">
          <ac:chgData name="Meyer, Meredith L" userId="S::mermeyer@uiowa.edu::eefaf0c7-0bbb-45df-a1f6-0050c06391d6" providerId="AD" clId="Web-{DCD55B37-C5B5-4D41-9E9F-1EF7BDEBF05E}" dt="2023-07-11T02:36:55.405" v="92" actId="20577"/>
          <ac:spMkLst>
            <pc:docMk/>
            <pc:sldMk cId="603231668" sldId="288"/>
            <ac:spMk id="2" creationId="{00000000-0000-0000-0000-000000000000}"/>
          </ac:spMkLst>
        </pc:spChg>
        <pc:spChg chg="add">
          <ac:chgData name="Meyer, Meredith L" userId="S::mermeyer@uiowa.edu::eefaf0c7-0bbb-45df-a1f6-0050c06391d6" providerId="AD" clId="Web-{DCD55B37-C5B5-4D41-9E9F-1EF7BDEBF05E}" dt="2023-07-11T02:29:58.595" v="50"/>
          <ac:spMkLst>
            <pc:docMk/>
            <pc:sldMk cId="603231668" sldId="288"/>
            <ac:spMk id="5" creationId="{634117BF-4DA2-7EF3-0E09-2CB59D0152C3}"/>
          </ac:spMkLst>
        </pc:spChg>
        <pc:spChg chg="add mod">
          <ac:chgData name="Meyer, Meredith L" userId="S::mermeyer@uiowa.edu::eefaf0c7-0bbb-45df-a1f6-0050c06391d6" providerId="AD" clId="Web-{DCD55B37-C5B5-4D41-9E9F-1EF7BDEBF05E}" dt="2023-07-11T02:38:26.986" v="93" actId="20577"/>
          <ac:spMkLst>
            <pc:docMk/>
            <pc:sldMk cId="603231668" sldId="288"/>
            <ac:spMk id="6" creationId="{BE03BF2F-93BE-9DF3-74B9-BEC71195800C}"/>
          </ac:spMkLst>
        </pc:spChg>
        <pc:spChg chg="add">
          <ac:chgData name="Meyer, Meredith L" userId="S::mermeyer@uiowa.edu::eefaf0c7-0bbb-45df-a1f6-0050c06391d6" providerId="AD" clId="Web-{DCD55B37-C5B5-4D41-9E9F-1EF7BDEBF05E}" dt="2023-07-11T02:29:58.595" v="50"/>
          <ac:spMkLst>
            <pc:docMk/>
            <pc:sldMk cId="603231668" sldId="288"/>
            <ac:spMk id="7" creationId="{616740F4-6ECD-3E0C-983F-764E7EB26495}"/>
          </ac:spMkLst>
        </pc:spChg>
        <pc:spChg chg="add">
          <ac:chgData name="Meyer, Meredith L" userId="S::mermeyer@uiowa.edu::eefaf0c7-0bbb-45df-a1f6-0050c06391d6" providerId="AD" clId="Web-{DCD55B37-C5B5-4D41-9E9F-1EF7BDEBF05E}" dt="2023-07-11T02:29:58.595" v="50"/>
          <ac:spMkLst>
            <pc:docMk/>
            <pc:sldMk cId="603231668" sldId="288"/>
            <ac:spMk id="8" creationId="{1C1A1F7B-3768-9319-5DBA-35CA02BEDF89}"/>
          </ac:spMkLst>
        </pc:spChg>
        <pc:spChg chg="add">
          <ac:chgData name="Meyer, Meredith L" userId="S::mermeyer@uiowa.edu::eefaf0c7-0bbb-45df-a1f6-0050c06391d6" providerId="AD" clId="Web-{DCD55B37-C5B5-4D41-9E9F-1EF7BDEBF05E}" dt="2023-07-11T02:29:58.595" v="50"/>
          <ac:spMkLst>
            <pc:docMk/>
            <pc:sldMk cId="603231668" sldId="288"/>
            <ac:spMk id="9" creationId="{7D48498A-54B5-CB3F-647D-59C4D303B5FE}"/>
          </ac:spMkLst>
        </pc:spChg>
        <pc:grpChg chg="add">
          <ac:chgData name="Meyer, Meredith L" userId="S::mermeyer@uiowa.edu::eefaf0c7-0bbb-45df-a1f6-0050c06391d6" providerId="AD" clId="Web-{DCD55B37-C5B5-4D41-9E9F-1EF7BDEBF05E}" dt="2023-07-11T02:29:58.595" v="50"/>
          <ac:grpSpMkLst>
            <pc:docMk/>
            <pc:sldMk cId="603231668" sldId="288"/>
            <ac:grpSpMk id="3" creationId="{54043F8D-112A-2B8D-7569-C2AAC430E355}"/>
          </ac:grpSpMkLst>
        </pc:grpChg>
        <pc:grpChg chg="add">
          <ac:chgData name="Meyer, Meredith L" userId="S::mermeyer@uiowa.edu::eefaf0c7-0bbb-45df-a1f6-0050c06391d6" providerId="AD" clId="Web-{DCD55B37-C5B5-4D41-9E9F-1EF7BDEBF05E}" dt="2023-07-11T02:29:58.595" v="50"/>
          <ac:grpSpMkLst>
            <pc:docMk/>
            <pc:sldMk cId="603231668" sldId="288"/>
            <ac:grpSpMk id="4" creationId="{09B2B306-A1B4-D084-124C-94345FBA5B10}"/>
          </ac:grpSpMkLst>
        </pc:grpChg>
        <pc:picChg chg="add del mod">
          <ac:chgData name="Meyer, Meredith L" userId="S::mermeyer@uiowa.edu::eefaf0c7-0bbb-45df-a1f6-0050c06391d6" providerId="AD" clId="Web-{DCD55B37-C5B5-4D41-9E9F-1EF7BDEBF05E}" dt="2023-07-11T02:30:47.596" v="54"/>
          <ac:picMkLst>
            <pc:docMk/>
            <pc:sldMk cId="603231668" sldId="288"/>
            <ac:picMk id="10" creationId="{CDEF361F-6A13-F5E6-77A7-D4DE170C7382}"/>
          </ac:picMkLst>
        </pc:picChg>
        <pc:picChg chg="add mod">
          <ac:chgData name="Meyer, Meredith L" userId="S::mermeyer@uiowa.edu::eefaf0c7-0bbb-45df-a1f6-0050c06391d6" providerId="AD" clId="Web-{DCD55B37-C5B5-4D41-9E9F-1EF7BDEBF05E}" dt="2023-07-11T02:34:18.181" v="73" actId="1076"/>
          <ac:picMkLst>
            <pc:docMk/>
            <pc:sldMk cId="603231668" sldId="288"/>
            <ac:picMk id="11" creationId="{0EAE7959-A23A-872D-AD6E-FB1CC537CDF1}"/>
          </ac:picMkLst>
        </pc:picChg>
      </pc:sldChg>
      <pc:sldChg chg="addSp modSp">
        <pc:chgData name="Meyer, Meredith L" userId="S::mermeyer@uiowa.edu::eefaf0c7-0bbb-45df-a1f6-0050c06391d6" providerId="AD" clId="Web-{DCD55B37-C5B5-4D41-9E9F-1EF7BDEBF05E}" dt="2023-07-11T02:52:42.318" v="142"/>
        <pc:sldMkLst>
          <pc:docMk/>
          <pc:sldMk cId="1599525331" sldId="318"/>
        </pc:sldMkLst>
        <pc:spChg chg="mod">
          <ac:chgData name="Meyer, Meredith L" userId="S::mermeyer@uiowa.edu::eefaf0c7-0bbb-45df-a1f6-0050c06391d6" providerId="AD" clId="Web-{DCD55B37-C5B5-4D41-9E9F-1EF7BDEBF05E}" dt="2023-07-11T02:51:04.762" v="136" actId="20577"/>
          <ac:spMkLst>
            <pc:docMk/>
            <pc:sldMk cId="1599525331" sldId="318"/>
            <ac:spMk id="2" creationId="{00000000-0000-0000-0000-000000000000}"/>
          </ac:spMkLst>
        </pc:spChg>
        <pc:spChg chg="add">
          <ac:chgData name="Meyer, Meredith L" userId="S::mermeyer@uiowa.edu::eefaf0c7-0bbb-45df-a1f6-0050c06391d6" providerId="AD" clId="Web-{DCD55B37-C5B5-4D41-9E9F-1EF7BDEBF05E}" dt="2023-07-11T02:52:42.318" v="142"/>
          <ac:spMkLst>
            <pc:docMk/>
            <pc:sldMk cId="1599525331" sldId="318"/>
            <ac:spMk id="45" creationId="{655EE07A-F4A1-791E-B59C-6F7C8BB36B18}"/>
          </ac:spMkLst>
        </pc:spChg>
        <pc:graphicFrameChg chg="add mod">
          <ac:chgData name="Meyer, Meredith L" userId="S::mermeyer@uiowa.edu::eefaf0c7-0bbb-45df-a1f6-0050c06391d6" providerId="AD" clId="Web-{DCD55B37-C5B5-4D41-9E9F-1EF7BDEBF05E}" dt="2023-07-11T02:51:25.300" v="138" actId="1076"/>
          <ac:graphicFrameMkLst>
            <pc:docMk/>
            <pc:sldMk cId="1599525331" sldId="318"/>
            <ac:graphicFrameMk id="3" creationId="{2923FB54-6E97-E9B1-4058-69347EC76C40}"/>
          </ac:graphicFrameMkLst>
        </pc:graphicFrameChg>
        <pc:graphicFrameChg chg="add mod">
          <ac:chgData name="Meyer, Meredith L" userId="S::mermeyer@uiowa.edu::eefaf0c7-0bbb-45df-a1f6-0050c06391d6" providerId="AD" clId="Web-{DCD55B37-C5B5-4D41-9E9F-1EF7BDEBF05E}" dt="2023-07-11T02:51:54.348" v="141" actId="1076"/>
          <ac:graphicFrameMkLst>
            <pc:docMk/>
            <pc:sldMk cId="1599525331" sldId="318"/>
            <ac:graphicFrameMk id="20" creationId="{FD21762C-42D8-290B-D991-36AE3769B64B}"/>
          </ac:graphicFrameMkLst>
        </pc:graphicFrameChg>
      </pc:sldChg>
      <pc:sldChg chg="modNotes">
        <pc:chgData name="Meyer, Meredith L" userId="S::mermeyer@uiowa.edu::eefaf0c7-0bbb-45df-a1f6-0050c06391d6" providerId="AD" clId="Web-{DCD55B37-C5B5-4D41-9E9F-1EF7BDEBF05E}" dt="2023-07-11T02:29:08.953" v="49"/>
        <pc:sldMkLst>
          <pc:docMk/>
          <pc:sldMk cId="338563713" sldId="413"/>
        </pc:sldMkLst>
      </pc:sldChg>
      <pc:sldChg chg="addSp delSp modSp modNotes">
        <pc:chgData name="Meyer, Meredith L" userId="S::mermeyer@uiowa.edu::eefaf0c7-0bbb-45df-a1f6-0050c06391d6" providerId="AD" clId="Web-{DCD55B37-C5B5-4D41-9E9F-1EF7BDEBF05E}" dt="2023-07-11T02:21:03.171" v="10"/>
        <pc:sldMkLst>
          <pc:docMk/>
          <pc:sldMk cId="3418202230" sldId="415"/>
        </pc:sldMkLst>
        <pc:spChg chg="mod">
          <ac:chgData name="Meyer, Meredith L" userId="S::mermeyer@uiowa.edu::eefaf0c7-0bbb-45df-a1f6-0050c06391d6" providerId="AD" clId="Web-{DCD55B37-C5B5-4D41-9E9F-1EF7BDEBF05E}" dt="2023-07-11T02:20:20.170" v="6" actId="20577"/>
          <ac:spMkLst>
            <pc:docMk/>
            <pc:sldMk cId="3418202230" sldId="415"/>
            <ac:spMk id="2" creationId="{1E5B4179-5122-6704-D5BC-A6AC23BBC7BD}"/>
          </ac:spMkLst>
        </pc:spChg>
        <pc:spChg chg="del">
          <ac:chgData name="Meyer, Meredith L" userId="S::mermeyer@uiowa.edu::eefaf0c7-0bbb-45df-a1f6-0050c06391d6" providerId="AD" clId="Web-{DCD55B37-C5B5-4D41-9E9F-1EF7BDEBF05E}" dt="2023-07-11T02:19:46.450" v="3"/>
          <ac:spMkLst>
            <pc:docMk/>
            <pc:sldMk cId="3418202230" sldId="415"/>
            <ac:spMk id="3" creationId="{7BF21357-CBBC-33EE-F00A-89EF76E43179}"/>
          </ac:spMkLst>
        </pc:spChg>
        <pc:spChg chg="add">
          <ac:chgData name="Meyer, Meredith L" userId="S::mermeyer@uiowa.edu::eefaf0c7-0bbb-45df-a1f6-0050c06391d6" providerId="AD" clId="Web-{DCD55B37-C5B5-4D41-9E9F-1EF7BDEBF05E}" dt="2023-07-11T02:19:42.684" v="2"/>
          <ac:spMkLst>
            <pc:docMk/>
            <pc:sldMk cId="3418202230" sldId="415"/>
            <ac:spMk id="4" creationId="{4A7B9B48-0AF3-014A-66CA-545734940504}"/>
          </ac:spMkLst>
        </pc:spChg>
        <pc:spChg chg="add">
          <ac:chgData name="Meyer, Meredith L" userId="S::mermeyer@uiowa.edu::eefaf0c7-0bbb-45df-a1f6-0050c06391d6" providerId="AD" clId="Web-{DCD55B37-C5B5-4D41-9E9F-1EF7BDEBF05E}" dt="2023-07-11T02:19:53.669" v="4"/>
          <ac:spMkLst>
            <pc:docMk/>
            <pc:sldMk cId="3418202230" sldId="415"/>
            <ac:spMk id="9" creationId="{8EC5B954-C4B7-0FF0-6715-1F270BFEE5A1}"/>
          </ac:spMkLst>
        </pc:spChg>
        <pc:spChg chg="add">
          <ac:chgData name="Meyer, Meredith L" userId="S::mermeyer@uiowa.edu::eefaf0c7-0bbb-45df-a1f6-0050c06391d6" providerId="AD" clId="Web-{DCD55B37-C5B5-4D41-9E9F-1EF7BDEBF05E}" dt="2023-07-11T02:19:53.669" v="4"/>
          <ac:spMkLst>
            <pc:docMk/>
            <pc:sldMk cId="3418202230" sldId="415"/>
            <ac:spMk id="10" creationId="{B0ECE222-2BF1-C382-1177-4CD0C0C2AD1B}"/>
          </ac:spMkLst>
        </pc:spChg>
        <pc:spChg chg="add">
          <ac:chgData name="Meyer, Meredith L" userId="S::mermeyer@uiowa.edu::eefaf0c7-0bbb-45df-a1f6-0050c06391d6" providerId="AD" clId="Web-{DCD55B37-C5B5-4D41-9E9F-1EF7BDEBF05E}" dt="2023-07-11T02:19:53.669" v="4"/>
          <ac:spMkLst>
            <pc:docMk/>
            <pc:sldMk cId="3418202230" sldId="415"/>
            <ac:spMk id="11" creationId="{1713E5A4-FB71-BFA4-1920-E6BD2E8615E1}"/>
          </ac:spMkLst>
        </pc:spChg>
        <pc:spChg chg="add">
          <ac:chgData name="Meyer, Meredith L" userId="S::mermeyer@uiowa.edu::eefaf0c7-0bbb-45df-a1f6-0050c06391d6" providerId="AD" clId="Web-{DCD55B37-C5B5-4D41-9E9F-1EF7BDEBF05E}" dt="2023-07-11T02:19:53.669" v="4"/>
          <ac:spMkLst>
            <pc:docMk/>
            <pc:sldMk cId="3418202230" sldId="415"/>
            <ac:spMk id="12" creationId="{B8DF729F-E67B-AE6E-CD0F-672A01335C38}"/>
          </ac:spMkLst>
        </pc:spChg>
        <pc:spChg chg="add">
          <ac:chgData name="Meyer, Meredith L" userId="S::mermeyer@uiowa.edu::eefaf0c7-0bbb-45df-a1f6-0050c06391d6" providerId="AD" clId="Web-{DCD55B37-C5B5-4D41-9E9F-1EF7BDEBF05E}" dt="2023-07-11T02:19:53.669" v="4"/>
          <ac:spMkLst>
            <pc:docMk/>
            <pc:sldMk cId="3418202230" sldId="415"/>
            <ac:spMk id="13" creationId="{733F20D5-E8C7-CFAA-DD2A-A58913FC8298}"/>
          </ac:spMkLst>
        </pc:spChg>
        <pc:grpChg chg="add">
          <ac:chgData name="Meyer, Meredith L" userId="S::mermeyer@uiowa.edu::eefaf0c7-0bbb-45df-a1f6-0050c06391d6" providerId="AD" clId="Web-{DCD55B37-C5B5-4D41-9E9F-1EF7BDEBF05E}" dt="2023-07-11T02:19:53.669" v="4"/>
          <ac:grpSpMkLst>
            <pc:docMk/>
            <pc:sldMk cId="3418202230" sldId="415"/>
            <ac:grpSpMk id="5" creationId="{C0CAB753-E31B-0FAF-2A97-8F0B8A57A57F}"/>
          </ac:grpSpMkLst>
        </pc:grpChg>
        <pc:grpChg chg="add">
          <ac:chgData name="Meyer, Meredith L" userId="S::mermeyer@uiowa.edu::eefaf0c7-0bbb-45df-a1f6-0050c06391d6" providerId="AD" clId="Web-{DCD55B37-C5B5-4D41-9E9F-1EF7BDEBF05E}" dt="2023-07-11T02:19:53.669" v="4"/>
          <ac:grpSpMkLst>
            <pc:docMk/>
            <pc:sldMk cId="3418202230" sldId="415"/>
            <ac:grpSpMk id="6" creationId="{E720BF8E-634C-72EE-FC7E-6B80A051CEEB}"/>
          </ac:grpSpMkLst>
        </pc:grpChg>
        <pc:grpChg chg="add">
          <ac:chgData name="Meyer, Meredith L" userId="S::mermeyer@uiowa.edu::eefaf0c7-0bbb-45df-a1f6-0050c06391d6" providerId="AD" clId="Web-{DCD55B37-C5B5-4D41-9E9F-1EF7BDEBF05E}" dt="2023-07-11T02:19:53.669" v="4"/>
          <ac:grpSpMkLst>
            <pc:docMk/>
            <pc:sldMk cId="3418202230" sldId="415"/>
            <ac:grpSpMk id="7" creationId="{3165395D-E253-FC04-4BE5-AB24700A8A9B}"/>
          </ac:grpSpMkLst>
        </pc:grpChg>
        <pc:grpChg chg="add">
          <ac:chgData name="Meyer, Meredith L" userId="S::mermeyer@uiowa.edu::eefaf0c7-0bbb-45df-a1f6-0050c06391d6" providerId="AD" clId="Web-{DCD55B37-C5B5-4D41-9E9F-1EF7BDEBF05E}" dt="2023-07-11T02:19:53.669" v="4"/>
          <ac:grpSpMkLst>
            <pc:docMk/>
            <pc:sldMk cId="3418202230" sldId="415"/>
            <ac:grpSpMk id="8" creationId="{FC370368-9BA4-8F84-86BA-0074076E670B}"/>
          </ac:grpSpMkLst>
        </pc:grpChg>
      </pc:sldChg>
      <pc:sldChg chg="modNotes">
        <pc:chgData name="Meyer, Meredith L" userId="S::mermeyer@uiowa.edu::eefaf0c7-0bbb-45df-a1f6-0050c06391d6" providerId="AD" clId="Web-{DCD55B37-C5B5-4D41-9E9F-1EF7BDEBF05E}" dt="2023-07-11T02:49:58.385" v="134"/>
        <pc:sldMkLst>
          <pc:docMk/>
          <pc:sldMk cId="82154171" sldId="416"/>
        </pc:sldMkLst>
      </pc:sldChg>
      <pc:sldChg chg="addSp delSp modSp modNotes">
        <pc:chgData name="Meyer, Meredith L" userId="S::mermeyer@uiowa.edu::eefaf0c7-0bbb-45df-a1f6-0050c06391d6" providerId="AD" clId="Web-{DCD55B37-C5B5-4D41-9E9F-1EF7BDEBF05E}" dt="2023-07-11T02:44:00.529" v="129"/>
        <pc:sldMkLst>
          <pc:docMk/>
          <pc:sldMk cId="4190454213" sldId="425"/>
        </pc:sldMkLst>
        <pc:spChg chg="del">
          <ac:chgData name="Meyer, Meredith L" userId="S::mermeyer@uiowa.edu::eefaf0c7-0bbb-45df-a1f6-0050c06391d6" providerId="AD" clId="Web-{DCD55B37-C5B5-4D41-9E9F-1EF7BDEBF05E}" dt="2023-07-11T02:40:33.226" v="94"/>
          <ac:spMkLst>
            <pc:docMk/>
            <pc:sldMk cId="4190454213" sldId="425"/>
            <ac:spMk id="3" creationId="{DDA4848A-6EEE-68C5-08F7-6E4C65CC1BC6}"/>
          </ac:spMkLst>
        </pc:spChg>
        <pc:spChg chg="add">
          <ac:chgData name="Meyer, Meredith L" userId="S::mermeyer@uiowa.edu::eefaf0c7-0bbb-45df-a1f6-0050c06391d6" providerId="AD" clId="Web-{DCD55B37-C5B5-4D41-9E9F-1EF7BDEBF05E}" dt="2023-07-11T02:40:35.242" v="95"/>
          <ac:spMkLst>
            <pc:docMk/>
            <pc:sldMk cId="4190454213" sldId="425"/>
            <ac:spMk id="5" creationId="{50501876-F507-1410-5834-B821A3F9CE88}"/>
          </ac:spMkLst>
        </pc:spChg>
        <pc:spChg chg="add">
          <ac:chgData name="Meyer, Meredith L" userId="S::mermeyer@uiowa.edu::eefaf0c7-0bbb-45df-a1f6-0050c06391d6" providerId="AD" clId="Web-{DCD55B37-C5B5-4D41-9E9F-1EF7BDEBF05E}" dt="2023-07-11T02:40:35.242" v="95"/>
          <ac:spMkLst>
            <pc:docMk/>
            <pc:sldMk cId="4190454213" sldId="425"/>
            <ac:spMk id="6" creationId="{E08361A7-F070-244C-7B0F-F27357CE498A}"/>
          </ac:spMkLst>
        </pc:spChg>
        <pc:spChg chg="add">
          <ac:chgData name="Meyer, Meredith L" userId="S::mermeyer@uiowa.edu::eefaf0c7-0bbb-45df-a1f6-0050c06391d6" providerId="AD" clId="Web-{DCD55B37-C5B5-4D41-9E9F-1EF7BDEBF05E}" dt="2023-07-11T02:40:35.242" v="95"/>
          <ac:spMkLst>
            <pc:docMk/>
            <pc:sldMk cId="4190454213" sldId="425"/>
            <ac:spMk id="7" creationId="{79648578-B54F-7C4D-AC0C-926BC5188E74}"/>
          </ac:spMkLst>
        </pc:spChg>
        <pc:spChg chg="add">
          <ac:chgData name="Meyer, Meredith L" userId="S::mermeyer@uiowa.edu::eefaf0c7-0bbb-45df-a1f6-0050c06391d6" providerId="AD" clId="Web-{DCD55B37-C5B5-4D41-9E9F-1EF7BDEBF05E}" dt="2023-07-11T02:40:57.024" v="97"/>
          <ac:spMkLst>
            <pc:docMk/>
            <pc:sldMk cId="4190454213" sldId="425"/>
            <ac:spMk id="9" creationId="{37023556-DE51-4DCE-AA6B-EAE6B8FD122E}"/>
          </ac:spMkLst>
        </pc:spChg>
        <pc:spChg chg="add">
          <ac:chgData name="Meyer, Meredith L" userId="S::mermeyer@uiowa.edu::eefaf0c7-0bbb-45df-a1f6-0050c06391d6" providerId="AD" clId="Web-{DCD55B37-C5B5-4D41-9E9F-1EF7BDEBF05E}" dt="2023-07-11T02:40:57.024" v="97"/>
          <ac:spMkLst>
            <pc:docMk/>
            <pc:sldMk cId="4190454213" sldId="425"/>
            <ac:spMk id="10" creationId="{E1504564-A225-8144-13BC-F79E8CC38FF9}"/>
          </ac:spMkLst>
        </pc:spChg>
        <pc:spChg chg="add">
          <ac:chgData name="Meyer, Meredith L" userId="S::mermeyer@uiowa.edu::eefaf0c7-0bbb-45df-a1f6-0050c06391d6" providerId="AD" clId="Web-{DCD55B37-C5B5-4D41-9E9F-1EF7BDEBF05E}" dt="2023-07-11T02:40:57.024" v="97"/>
          <ac:spMkLst>
            <pc:docMk/>
            <pc:sldMk cId="4190454213" sldId="425"/>
            <ac:spMk id="11" creationId="{3C3F2229-4DDB-56B0-F24D-D6885C92FBFE}"/>
          </ac:spMkLst>
        </pc:spChg>
        <pc:spChg chg="add del">
          <ac:chgData name="Meyer, Meredith L" userId="S::mermeyer@uiowa.edu::eefaf0c7-0bbb-45df-a1f6-0050c06391d6" providerId="AD" clId="Web-{DCD55B37-C5B5-4D41-9E9F-1EF7BDEBF05E}" dt="2023-07-11T02:41:27.493" v="100"/>
          <ac:spMkLst>
            <pc:docMk/>
            <pc:sldMk cId="4190454213" sldId="425"/>
            <ac:spMk id="12" creationId="{484EA612-7EB4-D55B-CA43-2BE0D4D3B88C}"/>
          </ac:spMkLst>
        </pc:spChg>
        <pc:spChg chg="add">
          <ac:chgData name="Meyer, Meredith L" userId="S::mermeyer@uiowa.edu::eefaf0c7-0bbb-45df-a1f6-0050c06391d6" providerId="AD" clId="Web-{DCD55B37-C5B5-4D41-9E9F-1EF7BDEBF05E}" dt="2023-07-11T02:41:36.056" v="101"/>
          <ac:spMkLst>
            <pc:docMk/>
            <pc:sldMk cId="4190454213" sldId="425"/>
            <ac:spMk id="14" creationId="{76CE9287-0D2B-0AF8-06AD-BB03BD3033F2}"/>
          </ac:spMkLst>
        </pc:spChg>
        <pc:spChg chg="add">
          <ac:chgData name="Meyer, Meredith L" userId="S::mermeyer@uiowa.edu::eefaf0c7-0bbb-45df-a1f6-0050c06391d6" providerId="AD" clId="Web-{DCD55B37-C5B5-4D41-9E9F-1EF7BDEBF05E}" dt="2023-07-11T02:41:36.056" v="101"/>
          <ac:spMkLst>
            <pc:docMk/>
            <pc:sldMk cId="4190454213" sldId="425"/>
            <ac:spMk id="15" creationId="{BFD2761B-AFFC-02D9-6499-1ACCD9A3D5E8}"/>
          </ac:spMkLst>
        </pc:spChg>
        <pc:spChg chg="add">
          <ac:chgData name="Meyer, Meredith L" userId="S::mermeyer@uiowa.edu::eefaf0c7-0bbb-45df-a1f6-0050c06391d6" providerId="AD" clId="Web-{DCD55B37-C5B5-4D41-9E9F-1EF7BDEBF05E}" dt="2023-07-11T02:41:36.056" v="101"/>
          <ac:spMkLst>
            <pc:docMk/>
            <pc:sldMk cId="4190454213" sldId="425"/>
            <ac:spMk id="16" creationId="{16EAF50C-072E-D894-4235-FA55319A1FC4}"/>
          </ac:spMkLst>
        </pc:spChg>
        <pc:grpChg chg="add del">
          <ac:chgData name="Meyer, Meredith L" userId="S::mermeyer@uiowa.edu::eefaf0c7-0bbb-45df-a1f6-0050c06391d6" providerId="AD" clId="Web-{DCD55B37-C5B5-4D41-9E9F-1EF7BDEBF05E}" dt="2023-07-11T02:40:46.258" v="96"/>
          <ac:grpSpMkLst>
            <pc:docMk/>
            <pc:sldMk cId="4190454213" sldId="425"/>
            <ac:grpSpMk id="4" creationId="{CC8575BF-C13E-A9C6-3299-28FEEE314026}"/>
          </ac:grpSpMkLst>
        </pc:grpChg>
        <pc:grpChg chg="add del">
          <ac:chgData name="Meyer, Meredith L" userId="S::mermeyer@uiowa.edu::eefaf0c7-0bbb-45df-a1f6-0050c06391d6" providerId="AD" clId="Web-{DCD55B37-C5B5-4D41-9E9F-1EF7BDEBF05E}" dt="2023-07-11T02:41:04.571" v="98"/>
          <ac:grpSpMkLst>
            <pc:docMk/>
            <pc:sldMk cId="4190454213" sldId="425"/>
            <ac:grpSpMk id="8" creationId="{42E2B708-CFF1-BBA6-E50B-C9846FBF90B3}"/>
          </ac:grpSpMkLst>
        </pc:grpChg>
        <pc:grpChg chg="add">
          <ac:chgData name="Meyer, Meredith L" userId="S::mermeyer@uiowa.edu::eefaf0c7-0bbb-45df-a1f6-0050c06391d6" providerId="AD" clId="Web-{DCD55B37-C5B5-4D41-9E9F-1EF7BDEBF05E}" dt="2023-07-11T02:41:36.056" v="101"/>
          <ac:grpSpMkLst>
            <pc:docMk/>
            <pc:sldMk cId="4190454213" sldId="425"/>
            <ac:grpSpMk id="13" creationId="{C83DA16A-D0A1-4DE0-EFEE-F74609232D0B}"/>
          </ac:grpSpMkLst>
        </pc:grpChg>
        <pc:picChg chg="add mod">
          <ac:chgData name="Meyer, Meredith L" userId="S::mermeyer@uiowa.edu::eefaf0c7-0bbb-45df-a1f6-0050c06391d6" providerId="AD" clId="Web-{DCD55B37-C5B5-4D41-9E9F-1EF7BDEBF05E}" dt="2023-07-11T02:42:08.495" v="104" actId="1076"/>
          <ac:picMkLst>
            <pc:docMk/>
            <pc:sldMk cId="4190454213" sldId="425"/>
            <ac:picMk id="17" creationId="{4BFA9157-C8B5-345C-4417-91A7F1B119D7}"/>
          </ac:picMkLst>
        </pc:picChg>
        <pc:picChg chg="add mod">
          <ac:chgData name="Meyer, Meredith L" userId="S::mermeyer@uiowa.edu::eefaf0c7-0bbb-45df-a1f6-0050c06391d6" providerId="AD" clId="Web-{DCD55B37-C5B5-4D41-9E9F-1EF7BDEBF05E}" dt="2023-07-11T02:42:18.042" v="106" actId="1076"/>
          <ac:picMkLst>
            <pc:docMk/>
            <pc:sldMk cId="4190454213" sldId="425"/>
            <ac:picMk id="18" creationId="{2A5472EB-5615-AC2D-26E5-1A014868AC88}"/>
          </ac:picMkLst>
        </pc:picChg>
        <pc:picChg chg="add mod">
          <ac:chgData name="Meyer, Meredith L" userId="S::mermeyer@uiowa.edu::eefaf0c7-0bbb-45df-a1f6-0050c06391d6" providerId="AD" clId="Web-{DCD55B37-C5B5-4D41-9E9F-1EF7BDEBF05E}" dt="2023-07-11T02:43:01.418" v="111" actId="14100"/>
          <ac:picMkLst>
            <pc:docMk/>
            <pc:sldMk cId="4190454213" sldId="425"/>
            <ac:picMk id="19" creationId="{02A33AD8-9466-B182-0A08-F4EC398585AC}"/>
          </ac:picMkLst>
        </pc:picChg>
      </pc:sldChg>
    </pc:docChg>
  </pc:docChgLst>
  <pc:docChgLst>
    <pc:chgData name="Meyer, Meredith L" userId="S::mermeyer@uiowa.edu::eefaf0c7-0bbb-45df-a1f6-0050c06391d6" providerId="AD" clId="Web-{182C6EA9-D264-4906-AD79-74A18186384B}"/>
    <pc:docChg chg="">
      <pc:chgData name="Meyer, Meredith L" userId="S::mermeyer@uiowa.edu::eefaf0c7-0bbb-45df-a1f6-0050c06391d6" providerId="AD" clId="Web-{182C6EA9-D264-4906-AD79-74A18186384B}" dt="2023-06-15T15:01:03.539" v="9"/>
      <pc:docMkLst>
        <pc:docMk/>
      </pc:docMkLst>
      <pc:sldChg chg="modCm">
        <pc:chgData name="Meyer, Meredith L" userId="S::mermeyer@uiowa.edu::eefaf0c7-0bbb-45df-a1f6-0050c06391d6" providerId="AD" clId="Web-{182C6EA9-D264-4906-AD79-74A18186384B}" dt="2023-06-15T14:26:18.868" v="1"/>
        <pc:sldMkLst>
          <pc:docMk/>
          <pc:sldMk cId="1821361175" sldId="260"/>
        </pc:sldMkLst>
        <pc:extLst>
          <p:ext xmlns:p="http://schemas.openxmlformats.org/presentationml/2006/main" uri="{D6D511B9-2390-475A-947B-AFAB55BFBCF1}">
            <pc226:cmChg xmlns:pc226="http://schemas.microsoft.com/office/powerpoint/2022/06/main/command" chg="mod">
              <pc226:chgData name="Meyer, Meredith L" userId="S::mermeyer@uiowa.edu::eefaf0c7-0bbb-45df-a1f6-0050c06391d6" providerId="AD" clId="Web-{182C6EA9-D264-4906-AD79-74A18186384B}" dt="2023-06-15T14:26:18.868" v="1"/>
              <pc2:cmMkLst xmlns:pc2="http://schemas.microsoft.com/office/powerpoint/2019/9/main/command">
                <pc:docMk/>
                <pc:sldMk cId="1821361175" sldId="260"/>
                <pc2:cmMk id="{80D0CA2C-25E3-4468-B5ED-521BEF369B09}"/>
              </pc2:cmMkLst>
            </pc226:cmChg>
            <pc226:cmChg xmlns:pc226="http://schemas.microsoft.com/office/powerpoint/2022/06/main/command" chg="mod">
              <pc226:chgData name="Meyer, Meredith L" userId="S::mermeyer@uiowa.edu::eefaf0c7-0bbb-45df-a1f6-0050c06391d6" providerId="AD" clId="Web-{182C6EA9-D264-4906-AD79-74A18186384B}" dt="2023-06-15T14:23:09.879" v="0"/>
              <pc2:cmMkLst xmlns:pc2="http://schemas.microsoft.com/office/powerpoint/2019/9/main/command">
                <pc:docMk/>
                <pc:sldMk cId="1821361175" sldId="260"/>
                <pc2:cmMk id="{BEAF3BFC-AD2B-4DD9-A669-DDDB6D57009F}"/>
              </pc2:cmMkLst>
            </pc226:cmChg>
          </p:ext>
        </pc:extLst>
      </pc:sldChg>
      <pc:sldChg chg="addCm">
        <pc:chgData name="Meyer, Meredith L" userId="S::mermeyer@uiowa.edu::eefaf0c7-0bbb-45df-a1f6-0050c06391d6" providerId="AD" clId="Web-{182C6EA9-D264-4906-AD79-74A18186384B}" dt="2023-06-15T14:48:12.178" v="7"/>
        <pc:sldMkLst>
          <pc:docMk/>
          <pc:sldMk cId="4268196297" sldId="261"/>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182C6EA9-D264-4906-AD79-74A18186384B}" dt="2023-06-15T14:48:12.178" v="7"/>
              <pc2:cmMkLst xmlns:pc2="http://schemas.microsoft.com/office/powerpoint/2019/9/main/command">
                <pc:docMk/>
                <pc:sldMk cId="4268196297" sldId="261"/>
                <pc2:cmMk id="{4E93AAC3-ABF5-431D-BDF9-8AFED0E7EB84}"/>
              </pc2:cmMkLst>
            </pc226:cmChg>
          </p:ext>
        </pc:extLst>
      </pc:sldChg>
      <pc:sldChg chg="addCm">
        <pc:chgData name="Meyer, Meredith L" userId="S::mermeyer@uiowa.edu::eefaf0c7-0bbb-45df-a1f6-0050c06391d6" providerId="AD" clId="Web-{182C6EA9-D264-4906-AD79-74A18186384B}" dt="2023-06-15T14:44:22.142" v="5"/>
        <pc:sldMkLst>
          <pc:docMk/>
          <pc:sldMk cId="3589771789" sldId="266"/>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182C6EA9-D264-4906-AD79-74A18186384B}" dt="2023-06-15T14:44:22.142" v="5"/>
              <pc2:cmMkLst xmlns:pc2="http://schemas.microsoft.com/office/powerpoint/2019/9/main/command">
                <pc:docMk/>
                <pc:sldMk cId="3589771789" sldId="266"/>
                <pc2:cmMk id="{4AD6D9E3-A2C0-4B87-8B97-61E75DA0B615}"/>
              </pc2:cmMkLst>
            </pc226:cmChg>
          </p:ext>
        </pc:extLst>
      </pc:sldChg>
      <pc:sldChg chg="addCm">
        <pc:chgData name="Meyer, Meredith L" userId="S::mermeyer@uiowa.edu::eefaf0c7-0bbb-45df-a1f6-0050c06391d6" providerId="AD" clId="Web-{182C6EA9-D264-4906-AD79-74A18186384B}" dt="2023-06-15T14:51:27.011" v="8"/>
        <pc:sldMkLst>
          <pc:docMk/>
          <pc:sldMk cId="3503952271" sldId="272"/>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182C6EA9-D264-4906-AD79-74A18186384B}" dt="2023-06-15T14:51:27.011" v="8"/>
              <pc2:cmMkLst xmlns:pc2="http://schemas.microsoft.com/office/powerpoint/2019/9/main/command">
                <pc:docMk/>
                <pc:sldMk cId="3503952271" sldId="272"/>
                <pc2:cmMk id="{58DADB72-D705-4FFA-834B-ABADB5307039}"/>
              </pc2:cmMkLst>
            </pc226:cmChg>
          </p:ext>
        </pc:extLst>
      </pc:sldChg>
      <pc:sldChg chg="addCm">
        <pc:chgData name="Meyer, Meredith L" userId="S::mermeyer@uiowa.edu::eefaf0c7-0bbb-45df-a1f6-0050c06391d6" providerId="AD" clId="Web-{182C6EA9-D264-4906-AD79-74A18186384B}" dt="2023-06-15T14:37:27.711" v="4"/>
        <pc:sldMkLst>
          <pc:docMk/>
          <pc:sldMk cId="603231668" sldId="288"/>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182C6EA9-D264-4906-AD79-74A18186384B}" dt="2023-06-15T14:37:27.711" v="4"/>
              <pc2:cmMkLst xmlns:pc2="http://schemas.microsoft.com/office/powerpoint/2019/9/main/command">
                <pc:docMk/>
                <pc:sldMk cId="603231668" sldId="288"/>
                <pc2:cmMk id="{1AF86BCD-2710-4E22-862E-90EAE53B7E51}"/>
              </pc2:cmMkLst>
            </pc226:cmChg>
            <pc226:cmChg xmlns:pc226="http://schemas.microsoft.com/office/powerpoint/2022/06/main/command" chg="add">
              <pc226:chgData name="Meyer, Meredith L" userId="S::mermeyer@uiowa.edu::eefaf0c7-0bbb-45df-a1f6-0050c06391d6" providerId="AD" clId="Web-{182C6EA9-D264-4906-AD79-74A18186384B}" dt="2023-06-15T14:33:41.331" v="3"/>
              <pc2:cmMkLst xmlns:pc2="http://schemas.microsoft.com/office/powerpoint/2019/9/main/command">
                <pc:docMk/>
                <pc:sldMk cId="603231668" sldId="288"/>
                <pc2:cmMk id="{66DE9AF0-FE9B-4F9D-8014-2E2EEE8B85AA}"/>
              </pc2:cmMkLst>
            </pc226:cmChg>
          </p:ext>
        </pc:extLst>
      </pc:sldChg>
      <pc:sldChg chg="addCm">
        <pc:chgData name="Meyer, Meredith L" userId="S::mermeyer@uiowa.edu::eefaf0c7-0bbb-45df-a1f6-0050c06391d6" providerId="AD" clId="Web-{182C6EA9-D264-4906-AD79-74A18186384B}" dt="2023-06-15T15:01:03.539" v="9"/>
        <pc:sldMkLst>
          <pc:docMk/>
          <pc:sldMk cId="2425640078" sldId="297"/>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182C6EA9-D264-4906-AD79-74A18186384B}" dt="2023-06-15T15:01:03.539" v="9"/>
              <pc2:cmMkLst xmlns:pc2="http://schemas.microsoft.com/office/powerpoint/2019/9/main/command">
                <pc:docMk/>
                <pc:sldMk cId="2425640078" sldId="297"/>
                <pc2:cmMk id="{CB1807AE-91B1-4000-95E2-44CEC0EB027B}"/>
              </pc2:cmMkLst>
            </pc226:cmChg>
          </p:ext>
        </pc:extLst>
      </pc:sldChg>
      <pc:sldChg chg="addCm">
        <pc:chgData name="Meyer, Meredith L" userId="S::mermeyer@uiowa.edu::eefaf0c7-0bbb-45df-a1f6-0050c06391d6" providerId="AD" clId="Web-{182C6EA9-D264-4906-AD79-74A18186384B}" dt="2023-06-15T14:46:48.426" v="6"/>
        <pc:sldMkLst>
          <pc:docMk/>
          <pc:sldMk cId="3192394183" sldId="313"/>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182C6EA9-D264-4906-AD79-74A18186384B}" dt="2023-06-15T14:46:48.426" v="6"/>
              <pc2:cmMkLst xmlns:pc2="http://schemas.microsoft.com/office/powerpoint/2019/9/main/command">
                <pc:docMk/>
                <pc:sldMk cId="3192394183" sldId="313"/>
                <pc2:cmMk id="{CC82BA34-A85D-44A5-BC28-1FC7329D7576}"/>
              </pc2:cmMkLst>
            </pc226:cmChg>
          </p:ext>
        </pc:extLst>
      </pc:sldChg>
      <pc:sldChg chg="modCm">
        <pc:chgData name="Meyer, Meredith L" userId="S::mermeyer@uiowa.edu::eefaf0c7-0bbb-45df-a1f6-0050c06391d6" providerId="AD" clId="Web-{182C6EA9-D264-4906-AD79-74A18186384B}" dt="2023-06-15T14:29:07.246" v="2"/>
        <pc:sldMkLst>
          <pc:docMk/>
          <pc:sldMk cId="1599525331" sldId="318"/>
        </pc:sldMkLst>
        <pc:extLst>
          <p:ext xmlns:p="http://schemas.openxmlformats.org/presentationml/2006/main" uri="{D6D511B9-2390-475A-947B-AFAB55BFBCF1}">
            <pc226:cmChg xmlns:pc226="http://schemas.microsoft.com/office/powerpoint/2022/06/main/command" chg="">
              <pc226:chgData name="Meyer, Meredith L" userId="S::mermeyer@uiowa.edu::eefaf0c7-0bbb-45df-a1f6-0050c06391d6" providerId="AD" clId="Web-{182C6EA9-D264-4906-AD79-74A18186384B}" dt="2023-06-15T14:29:07.246" v="2"/>
              <pc2:cmMkLst xmlns:pc2="http://schemas.microsoft.com/office/powerpoint/2019/9/main/command">
                <pc:docMk/>
                <pc:sldMk cId="1599525331" sldId="318"/>
                <pc2:cmMk id="{81B587F4-FB91-45E7-8301-041E0AFFAEF6}"/>
              </pc2:cmMkLst>
              <pc226:cmRplyChg chg="mod">
                <pc226:chgData name="Meyer, Meredith L" userId="S::mermeyer@uiowa.edu::eefaf0c7-0bbb-45df-a1f6-0050c06391d6" providerId="AD" clId="Web-{182C6EA9-D264-4906-AD79-74A18186384B}" dt="2023-06-15T14:29:07.246" v="2"/>
                <pc2:cmRplyMkLst xmlns:pc2="http://schemas.microsoft.com/office/powerpoint/2019/9/main/command">
                  <pc:docMk/>
                  <pc:sldMk cId="1599525331" sldId="318"/>
                  <pc2:cmMk id="{81B587F4-FB91-45E7-8301-041E0AFFAEF6}"/>
                  <pc2:cmRplyMk id="{901509B8-57A9-4E9B-B3F7-AB4750D6BA9D}"/>
                </pc2:cmRplyMkLst>
              </pc226:cmRplyChg>
            </pc226:cmChg>
          </p:ext>
        </pc:extLst>
      </pc:sldChg>
    </pc:docChg>
  </pc:docChgLst>
  <pc:docChgLst>
    <pc:chgData name="Meyer, Meredith L" userId="S::mermeyer@uiowa.edu::eefaf0c7-0bbb-45df-a1f6-0050c06391d6" providerId="AD" clId="Web-{77099436-AF4F-476C-A44D-6EB76A86AAC9}"/>
    <pc:docChg chg="addSld delSld modSld">
      <pc:chgData name="Meyer, Meredith L" userId="S::mermeyer@uiowa.edu::eefaf0c7-0bbb-45df-a1f6-0050c06391d6" providerId="AD" clId="Web-{77099436-AF4F-476C-A44D-6EB76A86AAC9}" dt="2023-07-02T02:29:50.273" v="674"/>
      <pc:docMkLst>
        <pc:docMk/>
      </pc:docMkLst>
      <pc:sldChg chg="addSp delSp modSp">
        <pc:chgData name="Meyer, Meredith L" userId="S::mermeyer@uiowa.edu::eefaf0c7-0bbb-45df-a1f6-0050c06391d6" providerId="AD" clId="Web-{77099436-AF4F-476C-A44D-6EB76A86AAC9}" dt="2023-07-02T01:18:05.349" v="13" actId="1076"/>
        <pc:sldMkLst>
          <pc:docMk/>
          <pc:sldMk cId="1849908772" sldId="257"/>
        </pc:sldMkLst>
        <pc:spChg chg="mod">
          <ac:chgData name="Meyer, Meredith L" userId="S::mermeyer@uiowa.edu::eefaf0c7-0bbb-45df-a1f6-0050c06391d6" providerId="AD" clId="Web-{77099436-AF4F-476C-A44D-6EB76A86AAC9}" dt="2023-07-02T01:16:36.753" v="8" actId="20577"/>
          <ac:spMkLst>
            <pc:docMk/>
            <pc:sldMk cId="1849908772" sldId="257"/>
            <ac:spMk id="4" creationId="{00000000-0000-0000-0000-000000000000}"/>
          </ac:spMkLst>
        </pc:spChg>
        <pc:picChg chg="add mod">
          <ac:chgData name="Meyer, Meredith L" userId="S::mermeyer@uiowa.edu::eefaf0c7-0bbb-45df-a1f6-0050c06391d6" providerId="AD" clId="Web-{77099436-AF4F-476C-A44D-6EB76A86AAC9}" dt="2023-07-02T01:18:05.349" v="13" actId="1076"/>
          <ac:picMkLst>
            <pc:docMk/>
            <pc:sldMk cId="1849908772" sldId="257"/>
            <ac:picMk id="2" creationId="{8337E292-7000-05ED-268F-DE62F78ACBE1}"/>
          </ac:picMkLst>
        </pc:picChg>
        <pc:picChg chg="del">
          <ac:chgData name="Meyer, Meredith L" userId="S::mermeyer@uiowa.edu::eefaf0c7-0bbb-45df-a1f6-0050c06391d6" providerId="AD" clId="Web-{77099436-AF4F-476C-A44D-6EB76A86AAC9}" dt="2023-07-02T01:17:50.599" v="9"/>
          <ac:picMkLst>
            <pc:docMk/>
            <pc:sldMk cId="1849908772" sldId="257"/>
            <ac:picMk id="10" creationId="{00000000-0000-0000-0000-000000000000}"/>
          </ac:picMkLst>
        </pc:picChg>
      </pc:sldChg>
      <pc:sldChg chg="modSp delCm modNotes">
        <pc:chgData name="Meyer, Meredith L" userId="S::mermeyer@uiowa.edu::eefaf0c7-0bbb-45df-a1f6-0050c06391d6" providerId="AD" clId="Web-{77099436-AF4F-476C-A44D-6EB76A86AAC9}" dt="2023-07-02T01:23:06.599" v="80"/>
        <pc:sldMkLst>
          <pc:docMk/>
          <pc:sldMk cId="2860788480" sldId="258"/>
        </pc:sldMkLst>
        <pc:spChg chg="mod">
          <ac:chgData name="Meyer, Meredith L" userId="S::mermeyer@uiowa.edu::eefaf0c7-0bbb-45df-a1f6-0050c06391d6" providerId="AD" clId="Web-{77099436-AF4F-476C-A44D-6EB76A86AAC9}" dt="2023-07-02T01:19:41.858" v="27" actId="20577"/>
          <ac:spMkLst>
            <pc:docMk/>
            <pc:sldMk cId="2860788480" sldId="258"/>
            <ac:spMk id="3" creationId="{00000000-0000-0000-0000-000000000000}"/>
          </ac:spMkLst>
        </pc:spChg>
        <pc:extLst>
          <p:ext xmlns:p="http://schemas.openxmlformats.org/presentationml/2006/main" uri="{D6D511B9-2390-475A-947B-AFAB55BFBCF1}">
            <pc226:cmChg xmlns:pc226="http://schemas.microsoft.com/office/powerpoint/2022/06/main/command" chg="del">
              <pc226:chgData name="Meyer, Meredith L" userId="S::mermeyer@uiowa.edu::eefaf0c7-0bbb-45df-a1f6-0050c06391d6" providerId="AD" clId="Web-{77099436-AF4F-476C-A44D-6EB76A86AAC9}" dt="2023-07-02T01:20:21.688" v="35"/>
              <pc2:cmMkLst xmlns:pc2="http://schemas.microsoft.com/office/powerpoint/2019/9/main/command">
                <pc:docMk/>
                <pc:sldMk cId="2860788480" sldId="258"/>
                <pc2:cmMk id="{1E30C6F3-3297-433F-A543-4D9544209779}"/>
              </pc2:cmMkLst>
            </pc226:cmChg>
          </p:ext>
        </pc:extLst>
      </pc:sldChg>
      <pc:sldChg chg="addSp delSp modSp modNotes">
        <pc:chgData name="Meyer, Meredith L" userId="S::mermeyer@uiowa.edu::eefaf0c7-0bbb-45df-a1f6-0050c06391d6" providerId="AD" clId="Web-{77099436-AF4F-476C-A44D-6EB76A86AAC9}" dt="2023-07-02T01:43:28.336" v="283" actId="14100"/>
        <pc:sldMkLst>
          <pc:docMk/>
          <pc:sldMk cId="1821361175" sldId="260"/>
        </pc:sldMkLst>
        <pc:spChg chg="add del mod">
          <ac:chgData name="Meyer, Meredith L" userId="S::mermeyer@uiowa.edu::eefaf0c7-0bbb-45df-a1f6-0050c06391d6" providerId="AD" clId="Web-{77099436-AF4F-476C-A44D-6EB76A86AAC9}" dt="2023-07-02T01:36:18.730" v="140"/>
          <ac:spMkLst>
            <pc:docMk/>
            <pc:sldMk cId="1821361175" sldId="260"/>
            <ac:spMk id="4" creationId="{878F6972-7A38-093B-537D-11E907A660DE}"/>
          </ac:spMkLst>
        </pc:spChg>
        <pc:spChg chg="mod">
          <ac:chgData name="Meyer, Meredith L" userId="S::mermeyer@uiowa.edu::eefaf0c7-0bbb-45df-a1f6-0050c06391d6" providerId="AD" clId="Web-{77099436-AF4F-476C-A44D-6EB76A86AAC9}" dt="2023-07-02T01:43:28.336" v="283" actId="14100"/>
          <ac:spMkLst>
            <pc:docMk/>
            <pc:sldMk cId="1821361175" sldId="260"/>
            <ac:spMk id="6" creationId="{00000000-0000-0000-0000-000000000000}"/>
          </ac:spMkLst>
        </pc:spChg>
        <pc:picChg chg="add mod ord">
          <ac:chgData name="Meyer, Meredith L" userId="S::mermeyer@uiowa.edu::eefaf0c7-0bbb-45df-a1f6-0050c06391d6" providerId="AD" clId="Web-{77099436-AF4F-476C-A44D-6EB76A86AAC9}" dt="2023-07-02T01:36:38.340" v="144" actId="1076"/>
          <ac:picMkLst>
            <pc:docMk/>
            <pc:sldMk cId="1821361175" sldId="260"/>
            <ac:picMk id="5" creationId="{EFAD694F-3F98-8804-28CC-82D2ACFE5D83}"/>
          </ac:picMkLst>
        </pc:picChg>
        <pc:picChg chg="del">
          <ac:chgData name="Meyer, Meredith L" userId="S::mermeyer@uiowa.edu::eefaf0c7-0bbb-45df-a1f6-0050c06391d6" providerId="AD" clId="Web-{77099436-AF4F-476C-A44D-6EB76A86AAC9}" dt="2023-07-02T01:36:09.480" v="139"/>
          <ac:picMkLst>
            <pc:docMk/>
            <pc:sldMk cId="1821361175" sldId="260"/>
            <ac:picMk id="7" creationId="{00000000-0000-0000-0000-000000000000}"/>
          </ac:picMkLst>
        </pc:picChg>
      </pc:sldChg>
      <pc:sldChg chg="modSp modNotes">
        <pc:chgData name="Meyer, Meredith L" userId="S::mermeyer@uiowa.edu::eefaf0c7-0bbb-45df-a1f6-0050c06391d6" providerId="AD" clId="Web-{77099436-AF4F-476C-A44D-6EB76A86AAC9}" dt="2023-07-02T02:25:28.062" v="575"/>
        <pc:sldMkLst>
          <pc:docMk/>
          <pc:sldMk cId="4268196297" sldId="261"/>
        </pc:sldMkLst>
        <pc:spChg chg="mod">
          <ac:chgData name="Meyer, Meredith L" userId="S::mermeyer@uiowa.edu::eefaf0c7-0bbb-45df-a1f6-0050c06391d6" providerId="AD" clId="Web-{77099436-AF4F-476C-A44D-6EB76A86AAC9}" dt="2023-07-02T02:21:25.586" v="536" actId="20577"/>
          <ac:spMkLst>
            <pc:docMk/>
            <pc:sldMk cId="4268196297" sldId="261"/>
            <ac:spMk id="2" creationId="{00000000-0000-0000-0000-000000000000}"/>
          </ac:spMkLst>
        </pc:spChg>
        <pc:graphicFrameChg chg="modGraphic">
          <ac:chgData name="Meyer, Meredith L" userId="S::mermeyer@uiowa.edu::eefaf0c7-0bbb-45df-a1f6-0050c06391d6" providerId="AD" clId="Web-{77099436-AF4F-476C-A44D-6EB76A86AAC9}" dt="2023-07-02T02:22:19.932" v="554" actId="20577"/>
          <ac:graphicFrameMkLst>
            <pc:docMk/>
            <pc:sldMk cId="4268196297" sldId="261"/>
            <ac:graphicFrameMk id="5" creationId="{00000000-0000-0000-0000-000000000000}"/>
          </ac:graphicFrameMkLst>
        </pc:graphicFrameChg>
      </pc:sldChg>
      <pc:sldChg chg="modSp delCm">
        <pc:chgData name="Meyer, Meredith L" userId="S::mermeyer@uiowa.edu::eefaf0c7-0bbb-45df-a1f6-0050c06391d6" providerId="AD" clId="Web-{77099436-AF4F-476C-A44D-6EB76A86AAC9}" dt="2023-07-02T02:14:08.261" v="459"/>
        <pc:sldMkLst>
          <pc:docMk/>
          <pc:sldMk cId="3589771789" sldId="266"/>
        </pc:sldMkLst>
        <pc:spChg chg="mod">
          <ac:chgData name="Meyer, Meredith L" userId="S::mermeyer@uiowa.edu::eefaf0c7-0bbb-45df-a1f6-0050c06391d6" providerId="AD" clId="Web-{77099436-AF4F-476C-A44D-6EB76A86AAC9}" dt="2023-07-02T02:04:32.979" v="427" actId="20577"/>
          <ac:spMkLst>
            <pc:docMk/>
            <pc:sldMk cId="3589771789" sldId="266"/>
            <ac:spMk id="2" creationId="{00000000-0000-0000-0000-000000000000}"/>
          </ac:spMkLst>
        </pc:spChg>
        <pc:extLst>
          <p:ext xmlns:p="http://schemas.openxmlformats.org/presentationml/2006/main" uri="{D6D511B9-2390-475A-947B-AFAB55BFBCF1}">
            <pc226:cmChg xmlns:pc226="http://schemas.microsoft.com/office/powerpoint/2022/06/main/command" chg="del">
              <pc226:chgData name="Meyer, Meredith L" userId="S::mermeyer@uiowa.edu::eefaf0c7-0bbb-45df-a1f6-0050c06391d6" providerId="AD" clId="Web-{77099436-AF4F-476C-A44D-6EB76A86AAC9}" dt="2023-07-02T02:14:08.261" v="459"/>
              <pc2:cmMkLst xmlns:pc2="http://schemas.microsoft.com/office/powerpoint/2019/9/main/command">
                <pc:docMk/>
                <pc:sldMk cId="3589771789" sldId="266"/>
                <pc2:cmMk id="{4AD6D9E3-A2C0-4B87-8B97-61E75DA0B615}"/>
              </pc2:cmMkLst>
            </pc226:cmChg>
          </p:ext>
        </pc:extLst>
      </pc:sldChg>
      <pc:sldChg chg="modSp modNotes">
        <pc:chgData name="Meyer, Meredith L" userId="S::mermeyer@uiowa.edu::eefaf0c7-0bbb-45df-a1f6-0050c06391d6" providerId="AD" clId="Web-{77099436-AF4F-476C-A44D-6EB76A86AAC9}" dt="2023-07-02T02:29:50.273" v="674"/>
        <pc:sldMkLst>
          <pc:docMk/>
          <pc:sldMk cId="3503952271" sldId="272"/>
        </pc:sldMkLst>
        <pc:spChg chg="mod">
          <ac:chgData name="Meyer, Meredith L" userId="S::mermeyer@uiowa.edu::eefaf0c7-0bbb-45df-a1f6-0050c06391d6" providerId="AD" clId="Web-{77099436-AF4F-476C-A44D-6EB76A86AAC9}" dt="2023-07-02T02:26:32.501" v="581" actId="20577"/>
          <ac:spMkLst>
            <pc:docMk/>
            <pc:sldMk cId="3503952271" sldId="272"/>
            <ac:spMk id="2" creationId="{00000000-0000-0000-0000-000000000000}"/>
          </ac:spMkLst>
        </pc:spChg>
        <pc:graphicFrameChg chg="modGraphic">
          <ac:chgData name="Meyer, Meredith L" userId="S::mermeyer@uiowa.edu::eefaf0c7-0bbb-45df-a1f6-0050c06391d6" providerId="AD" clId="Web-{77099436-AF4F-476C-A44D-6EB76A86AAC9}" dt="2023-07-02T02:27:14.565" v="617" actId="20577"/>
          <ac:graphicFrameMkLst>
            <pc:docMk/>
            <pc:sldMk cId="3503952271" sldId="272"/>
            <ac:graphicFrameMk id="4" creationId="{00000000-0000-0000-0000-000000000000}"/>
          </ac:graphicFrameMkLst>
        </pc:graphicFrameChg>
      </pc:sldChg>
      <pc:sldChg chg="modNotes">
        <pc:chgData name="Meyer, Meredith L" userId="S::mermeyer@uiowa.edu::eefaf0c7-0bbb-45df-a1f6-0050c06391d6" providerId="AD" clId="Web-{77099436-AF4F-476C-A44D-6EB76A86AAC9}" dt="2023-07-02T01:50:16.914" v="334"/>
        <pc:sldMkLst>
          <pc:docMk/>
          <pc:sldMk cId="1401213536" sldId="274"/>
        </pc:sldMkLst>
      </pc:sldChg>
      <pc:sldChg chg="addSp delSp modSp modNotes">
        <pc:chgData name="Meyer, Meredith L" userId="S::mermeyer@uiowa.edu::eefaf0c7-0bbb-45df-a1f6-0050c06391d6" providerId="AD" clId="Web-{77099436-AF4F-476C-A44D-6EB76A86AAC9}" dt="2023-07-02T01:53:10.148" v="364"/>
        <pc:sldMkLst>
          <pc:docMk/>
          <pc:sldMk cId="2665670020" sldId="286"/>
        </pc:sldMkLst>
        <pc:spChg chg="add del mod">
          <ac:chgData name="Meyer, Meredith L" userId="S::mermeyer@uiowa.edu::eefaf0c7-0bbb-45df-a1f6-0050c06391d6" providerId="AD" clId="Web-{77099436-AF4F-476C-A44D-6EB76A86AAC9}" dt="2023-07-02T01:45:07.968" v="293"/>
          <ac:spMkLst>
            <pc:docMk/>
            <pc:sldMk cId="2665670020" sldId="286"/>
            <ac:spMk id="3" creationId="{00000000-0000-0000-0000-000000000000}"/>
          </ac:spMkLst>
        </pc:spChg>
        <pc:spChg chg="add del mod">
          <ac:chgData name="Meyer, Meredith L" userId="S::mermeyer@uiowa.edu::eefaf0c7-0bbb-45df-a1f6-0050c06391d6" providerId="AD" clId="Web-{77099436-AF4F-476C-A44D-6EB76A86AAC9}" dt="2023-07-02T01:45:15.406" v="296" actId="1076"/>
          <ac:spMkLst>
            <pc:docMk/>
            <pc:sldMk cId="2665670020" sldId="286"/>
            <ac:spMk id="4" creationId="{00000000-0000-0000-0000-000000000000}"/>
          </ac:spMkLst>
        </pc:spChg>
        <pc:spChg chg="del">
          <ac:chgData name="Meyer, Meredith L" userId="S::mermeyer@uiowa.edu::eefaf0c7-0bbb-45df-a1f6-0050c06391d6" providerId="AD" clId="Web-{77099436-AF4F-476C-A44D-6EB76A86AAC9}" dt="2023-07-02T01:44:04.353" v="284"/>
          <ac:spMkLst>
            <pc:docMk/>
            <pc:sldMk cId="2665670020" sldId="286"/>
            <ac:spMk id="5" creationId="{00000000-0000-0000-0000-000000000000}"/>
          </ac:spMkLst>
        </pc:spChg>
        <pc:spChg chg="add del mod">
          <ac:chgData name="Meyer, Meredith L" userId="S::mermeyer@uiowa.edu::eefaf0c7-0bbb-45df-a1f6-0050c06391d6" providerId="AD" clId="Web-{77099436-AF4F-476C-A44D-6EB76A86AAC9}" dt="2023-07-02T01:45:05.656" v="292"/>
          <ac:spMkLst>
            <pc:docMk/>
            <pc:sldMk cId="2665670020" sldId="286"/>
            <ac:spMk id="7" creationId="{91357729-8FD7-9332-C68B-9BA211F6B36D}"/>
          </ac:spMkLst>
        </pc:spChg>
        <pc:spChg chg="add">
          <ac:chgData name="Meyer, Meredith L" userId="S::mermeyer@uiowa.edu::eefaf0c7-0bbb-45df-a1f6-0050c06391d6" providerId="AD" clId="Web-{77099436-AF4F-476C-A44D-6EB76A86AAC9}" dt="2023-07-02T01:45:42.094" v="297"/>
          <ac:spMkLst>
            <pc:docMk/>
            <pc:sldMk cId="2665670020" sldId="286"/>
            <ac:spMk id="8" creationId="{D7A3CDE3-E035-32C4-959E-D5EE04D838FB}"/>
          </ac:spMkLst>
        </pc:spChg>
      </pc:sldChg>
      <pc:sldChg chg="addSp delSp modSp delCm modNotes">
        <pc:chgData name="Meyer, Meredith L" userId="S::mermeyer@uiowa.edu::eefaf0c7-0bbb-45df-a1f6-0050c06391d6" providerId="AD" clId="Web-{77099436-AF4F-476C-A44D-6EB76A86AAC9}" dt="2023-07-02T02:04:18.588" v="422"/>
        <pc:sldMkLst>
          <pc:docMk/>
          <pc:sldMk cId="603231668" sldId="288"/>
        </pc:sldMkLst>
        <pc:spChg chg="add del mod">
          <ac:chgData name="Meyer, Meredith L" userId="S::mermeyer@uiowa.edu::eefaf0c7-0bbb-45df-a1f6-0050c06391d6" providerId="AD" clId="Web-{77099436-AF4F-476C-A44D-6EB76A86AAC9}" dt="2023-07-02T02:02:41.148" v="405"/>
          <ac:spMkLst>
            <pc:docMk/>
            <pc:sldMk cId="603231668" sldId="288"/>
            <ac:spMk id="4" creationId="{307E029A-2CF3-2377-B1FB-F1310E4FA677}"/>
          </ac:spMkLst>
        </pc:spChg>
        <pc:spChg chg="mod">
          <ac:chgData name="Meyer, Meredith L" userId="S::mermeyer@uiowa.edu::eefaf0c7-0bbb-45df-a1f6-0050c06391d6" providerId="AD" clId="Web-{77099436-AF4F-476C-A44D-6EB76A86AAC9}" dt="2023-07-02T02:02:33.632" v="402" actId="20577"/>
          <ac:spMkLst>
            <pc:docMk/>
            <pc:sldMk cId="603231668" sldId="288"/>
            <ac:spMk id="15" creationId="{00000000-0000-0000-0000-000000000000}"/>
          </ac:spMkLst>
        </pc:spChg>
        <pc:grpChg chg="del">
          <ac:chgData name="Meyer, Meredith L" userId="S::mermeyer@uiowa.edu::eefaf0c7-0bbb-45df-a1f6-0050c06391d6" providerId="AD" clId="Web-{77099436-AF4F-476C-A44D-6EB76A86AAC9}" dt="2023-07-02T02:02:34.429" v="403"/>
          <ac:grpSpMkLst>
            <pc:docMk/>
            <pc:sldMk cId="603231668" sldId="288"/>
            <ac:grpSpMk id="19" creationId="{00000000-0000-0000-0000-000000000000}"/>
          </ac:grpSpMkLst>
        </pc:grpChg>
        <pc:picChg chg="del">
          <ac:chgData name="Meyer, Meredith L" userId="S::mermeyer@uiowa.edu::eefaf0c7-0bbb-45df-a1f6-0050c06391d6" providerId="AD" clId="Web-{77099436-AF4F-476C-A44D-6EB76A86AAC9}" dt="2023-07-02T02:02:36.836" v="404"/>
          <ac:picMkLst>
            <pc:docMk/>
            <pc:sldMk cId="603231668" sldId="288"/>
            <ac:picMk id="7" creationId="{00000000-0000-0000-0000-000000000000}"/>
          </ac:picMkLst>
        </pc:picChg>
        <pc:extLst>
          <p:ext xmlns:p="http://schemas.openxmlformats.org/presentationml/2006/main" uri="{D6D511B9-2390-475A-947B-AFAB55BFBCF1}">
            <pc226:cmChg xmlns:pc226="http://schemas.microsoft.com/office/powerpoint/2022/06/main/command" chg="del">
              <pc226:chgData name="Meyer, Meredith L" userId="S::mermeyer@uiowa.edu::eefaf0c7-0bbb-45df-a1f6-0050c06391d6" providerId="AD" clId="Web-{77099436-AF4F-476C-A44D-6EB76A86AAC9}" dt="2023-07-02T02:04:14.307" v="421"/>
              <pc2:cmMkLst xmlns:pc2="http://schemas.microsoft.com/office/powerpoint/2019/9/main/command">
                <pc:docMk/>
                <pc:sldMk cId="603231668" sldId="288"/>
                <pc2:cmMk id="{66DE9AF0-FE9B-4F9D-8014-2E2EEE8B85AA}"/>
              </pc2:cmMkLst>
            </pc226:cmChg>
          </p:ext>
        </pc:extLst>
      </pc:sldChg>
      <pc:sldChg chg="delSp modSp modNotes">
        <pc:chgData name="Meyer, Meredith L" userId="S::mermeyer@uiowa.edu::eefaf0c7-0bbb-45df-a1f6-0050c06391d6" providerId="AD" clId="Web-{77099436-AF4F-476C-A44D-6EB76A86AAC9}" dt="2023-07-02T02:19:52.584" v="529" actId="20577"/>
        <pc:sldMkLst>
          <pc:docMk/>
          <pc:sldMk cId="3192394183" sldId="313"/>
        </pc:sldMkLst>
        <pc:spChg chg="mod">
          <ac:chgData name="Meyer, Meredith L" userId="S::mermeyer@uiowa.edu::eefaf0c7-0bbb-45df-a1f6-0050c06391d6" providerId="AD" clId="Web-{77099436-AF4F-476C-A44D-6EB76A86AAC9}" dt="2023-07-02T02:19:30.630" v="523" actId="20577"/>
          <ac:spMkLst>
            <pc:docMk/>
            <pc:sldMk cId="3192394183" sldId="313"/>
            <ac:spMk id="2" creationId="{00000000-0000-0000-0000-000000000000}"/>
          </ac:spMkLst>
        </pc:spChg>
        <pc:spChg chg="mod">
          <ac:chgData name="Meyer, Meredith L" userId="S::mermeyer@uiowa.edu::eefaf0c7-0bbb-45df-a1f6-0050c06391d6" providerId="AD" clId="Web-{77099436-AF4F-476C-A44D-6EB76A86AAC9}" dt="2023-07-02T02:19:52.584" v="529" actId="20577"/>
          <ac:spMkLst>
            <pc:docMk/>
            <pc:sldMk cId="3192394183" sldId="313"/>
            <ac:spMk id="3" creationId="{00000000-0000-0000-0000-000000000000}"/>
          </ac:spMkLst>
        </pc:spChg>
        <pc:spChg chg="del mod">
          <ac:chgData name="Meyer, Meredith L" userId="S::mermeyer@uiowa.edu::eefaf0c7-0bbb-45df-a1f6-0050c06391d6" providerId="AD" clId="Web-{77099436-AF4F-476C-A44D-6EB76A86AAC9}" dt="2023-07-02T02:14:46.325" v="462"/>
          <ac:spMkLst>
            <pc:docMk/>
            <pc:sldMk cId="3192394183" sldId="313"/>
            <ac:spMk id="4" creationId="{00000000-0000-0000-0000-000000000000}"/>
          </ac:spMkLst>
        </pc:spChg>
        <pc:picChg chg="del">
          <ac:chgData name="Meyer, Meredith L" userId="S::mermeyer@uiowa.edu::eefaf0c7-0bbb-45df-a1f6-0050c06391d6" providerId="AD" clId="Web-{77099436-AF4F-476C-A44D-6EB76A86AAC9}" dt="2023-07-02T02:14:49.950" v="463"/>
          <ac:picMkLst>
            <pc:docMk/>
            <pc:sldMk cId="3192394183" sldId="313"/>
            <ac:picMk id="1026" creationId="{00000000-0000-0000-0000-000000000000}"/>
          </ac:picMkLst>
        </pc:picChg>
      </pc:sldChg>
      <pc:sldChg chg="del delCm">
        <pc:chgData name="Meyer, Meredith L" userId="S::mermeyer@uiowa.edu::eefaf0c7-0bbb-45df-a1f6-0050c06391d6" providerId="AD" clId="Web-{77099436-AF4F-476C-A44D-6EB76A86AAC9}" dt="2023-07-02T02:09:06.409" v="454"/>
        <pc:sldMkLst>
          <pc:docMk/>
          <pc:sldMk cId="2677917784" sldId="317"/>
        </pc:sldMkLst>
        <pc:extLst>
          <p:ext xmlns:p="http://schemas.openxmlformats.org/presentationml/2006/main" uri="{D6D511B9-2390-475A-947B-AFAB55BFBCF1}">
            <pc226:cmChg xmlns:pc226="http://schemas.microsoft.com/office/powerpoint/2022/06/main/command" chg="del">
              <pc226:chgData name="Meyer, Meredith L" userId="S::mermeyer@uiowa.edu::eefaf0c7-0bbb-45df-a1f6-0050c06391d6" providerId="AD" clId="Web-{77099436-AF4F-476C-A44D-6EB76A86AAC9}" dt="2023-07-02T01:26:19.276" v="130"/>
              <pc2:cmMkLst xmlns:pc2="http://schemas.microsoft.com/office/powerpoint/2019/9/main/command">
                <pc:docMk/>
                <pc:sldMk cId="2677917784" sldId="317"/>
                <pc2:cmMk id="{D41F8794-C672-44C1-B968-C48C3D3852DA}"/>
              </pc2:cmMkLst>
            </pc226:cmChg>
          </p:ext>
        </pc:extLst>
      </pc:sldChg>
      <pc:sldChg chg="delSp modNotes">
        <pc:chgData name="Meyer, Meredith L" userId="S::mermeyer@uiowa.edu::eefaf0c7-0bbb-45df-a1f6-0050c06391d6" providerId="AD" clId="Web-{77099436-AF4F-476C-A44D-6EB76A86AAC9}" dt="2023-07-02T01:52:54.350" v="361"/>
        <pc:sldMkLst>
          <pc:docMk/>
          <pc:sldMk cId="1599525331" sldId="318"/>
        </pc:sldMkLst>
        <pc:graphicFrameChg chg="del">
          <ac:chgData name="Meyer, Meredith L" userId="S::mermeyer@uiowa.edu::eefaf0c7-0bbb-45df-a1f6-0050c06391d6" providerId="AD" clId="Web-{77099436-AF4F-476C-A44D-6EB76A86AAC9}" dt="2023-07-02T01:51:01.259" v="336"/>
          <ac:graphicFrameMkLst>
            <pc:docMk/>
            <pc:sldMk cId="1599525331" sldId="318"/>
            <ac:graphicFrameMk id="6" creationId="{00000000-0000-0000-0000-000000000000}"/>
          </ac:graphicFrameMkLst>
        </pc:graphicFrameChg>
        <pc:picChg chg="del">
          <ac:chgData name="Meyer, Meredith L" userId="S::mermeyer@uiowa.edu::eefaf0c7-0bbb-45df-a1f6-0050c06391d6" providerId="AD" clId="Web-{77099436-AF4F-476C-A44D-6EB76A86AAC9}" dt="2023-07-02T01:50:59.338" v="335"/>
          <ac:picMkLst>
            <pc:docMk/>
            <pc:sldMk cId="1599525331" sldId="318"/>
            <ac:picMk id="5" creationId="{587BE4A3-0C0C-40AA-B9BE-2ADF4674CF61}"/>
          </ac:picMkLst>
        </pc:picChg>
      </pc:sldChg>
      <pc:sldChg chg="delSp modSp modNotes">
        <pc:chgData name="Meyer, Meredith L" userId="S::mermeyer@uiowa.edu::eefaf0c7-0bbb-45df-a1f6-0050c06391d6" providerId="AD" clId="Web-{77099436-AF4F-476C-A44D-6EB76A86AAC9}" dt="2023-07-02T02:01:39.084" v="400"/>
        <pc:sldMkLst>
          <pc:docMk/>
          <pc:sldMk cId="338563713" sldId="413"/>
        </pc:sldMkLst>
        <pc:spChg chg="del">
          <ac:chgData name="Meyer, Meredith L" userId="S::mermeyer@uiowa.edu::eefaf0c7-0bbb-45df-a1f6-0050c06391d6" providerId="AD" clId="Web-{77099436-AF4F-476C-A44D-6EB76A86AAC9}" dt="2023-07-02T02:00:54.645" v="376"/>
          <ac:spMkLst>
            <pc:docMk/>
            <pc:sldMk cId="338563713" sldId="413"/>
            <ac:spMk id="3" creationId="{00000000-0000-0000-0000-000000000000}"/>
          </ac:spMkLst>
        </pc:spChg>
        <pc:spChg chg="del">
          <ac:chgData name="Meyer, Meredith L" userId="S::mermeyer@uiowa.edu::eefaf0c7-0bbb-45df-a1f6-0050c06391d6" providerId="AD" clId="Web-{77099436-AF4F-476C-A44D-6EB76A86AAC9}" dt="2023-07-02T02:00:57.036" v="377"/>
          <ac:spMkLst>
            <pc:docMk/>
            <pc:sldMk cId="338563713" sldId="413"/>
            <ac:spMk id="7" creationId="{00000000-0000-0000-0000-000000000000}"/>
          </ac:spMkLst>
        </pc:spChg>
        <pc:spChg chg="del">
          <ac:chgData name="Meyer, Meredith L" userId="S::mermeyer@uiowa.edu::eefaf0c7-0bbb-45df-a1f6-0050c06391d6" providerId="AD" clId="Web-{77099436-AF4F-476C-A44D-6EB76A86AAC9}" dt="2023-07-02T02:01:12.614" v="381"/>
          <ac:spMkLst>
            <pc:docMk/>
            <pc:sldMk cId="338563713" sldId="413"/>
            <ac:spMk id="14" creationId="{00000000-0000-0000-0000-000000000000}"/>
          </ac:spMkLst>
        </pc:spChg>
        <pc:spChg chg="del">
          <ac:chgData name="Meyer, Meredith L" userId="S::mermeyer@uiowa.edu::eefaf0c7-0bbb-45df-a1f6-0050c06391d6" providerId="AD" clId="Web-{77099436-AF4F-476C-A44D-6EB76A86AAC9}" dt="2023-07-02T02:00:45.957" v="371"/>
          <ac:spMkLst>
            <pc:docMk/>
            <pc:sldMk cId="338563713" sldId="413"/>
            <ac:spMk id="16" creationId="{00000000-0000-0000-0000-000000000000}"/>
          </ac:spMkLst>
        </pc:spChg>
        <pc:spChg chg="del">
          <ac:chgData name="Meyer, Meredith L" userId="S::mermeyer@uiowa.edu::eefaf0c7-0bbb-45df-a1f6-0050c06391d6" providerId="AD" clId="Web-{77099436-AF4F-476C-A44D-6EB76A86AAC9}" dt="2023-07-02T02:01:06.567" v="379"/>
          <ac:spMkLst>
            <pc:docMk/>
            <pc:sldMk cId="338563713" sldId="413"/>
            <ac:spMk id="18" creationId="{00000000-0000-0000-0000-000000000000}"/>
          </ac:spMkLst>
        </pc:spChg>
        <pc:spChg chg="del">
          <ac:chgData name="Meyer, Meredith L" userId="S::mermeyer@uiowa.edu::eefaf0c7-0bbb-45df-a1f6-0050c06391d6" providerId="AD" clId="Web-{77099436-AF4F-476C-A44D-6EB76A86AAC9}" dt="2023-07-02T02:01:00.098" v="378"/>
          <ac:spMkLst>
            <pc:docMk/>
            <pc:sldMk cId="338563713" sldId="413"/>
            <ac:spMk id="20" creationId="{00000000-0000-0000-0000-000000000000}"/>
          </ac:spMkLst>
        </pc:spChg>
        <pc:spChg chg="del">
          <ac:chgData name="Meyer, Meredith L" userId="S::mermeyer@uiowa.edu::eefaf0c7-0bbb-45df-a1f6-0050c06391d6" providerId="AD" clId="Web-{77099436-AF4F-476C-A44D-6EB76A86AAC9}" dt="2023-07-02T02:00:31.160" v="366"/>
          <ac:spMkLst>
            <pc:docMk/>
            <pc:sldMk cId="338563713" sldId="413"/>
            <ac:spMk id="22" creationId="{00000000-0000-0000-0000-000000000000}"/>
          </ac:spMkLst>
        </pc:spChg>
        <pc:spChg chg="del">
          <ac:chgData name="Meyer, Meredith L" userId="S::mermeyer@uiowa.edu::eefaf0c7-0bbb-45df-a1f6-0050c06391d6" providerId="AD" clId="Web-{77099436-AF4F-476C-A44D-6EB76A86AAC9}" dt="2023-07-02T02:01:09.255" v="380"/>
          <ac:spMkLst>
            <pc:docMk/>
            <pc:sldMk cId="338563713" sldId="413"/>
            <ac:spMk id="27" creationId="{00000000-0000-0000-0000-000000000000}"/>
          </ac:spMkLst>
        </pc:spChg>
        <pc:spChg chg="del mod">
          <ac:chgData name="Meyer, Meredith L" userId="S::mermeyer@uiowa.edu::eefaf0c7-0bbb-45df-a1f6-0050c06391d6" providerId="AD" clId="Web-{77099436-AF4F-476C-A44D-6EB76A86AAC9}" dt="2023-07-02T02:00:41.520" v="370"/>
          <ac:spMkLst>
            <pc:docMk/>
            <pc:sldMk cId="338563713" sldId="413"/>
            <ac:spMk id="28" creationId="{00000000-0000-0000-0000-000000000000}"/>
          </ac:spMkLst>
        </pc:spChg>
        <pc:picChg chg="del">
          <ac:chgData name="Meyer, Meredith L" userId="S::mermeyer@uiowa.edu::eefaf0c7-0bbb-45df-a1f6-0050c06391d6" providerId="AD" clId="Web-{77099436-AF4F-476C-A44D-6EB76A86AAC9}" dt="2023-07-02T02:01:14.661" v="382"/>
          <ac:picMkLst>
            <pc:docMk/>
            <pc:sldMk cId="338563713" sldId="413"/>
            <ac:picMk id="6" creationId="{00000000-0000-0000-0000-000000000000}"/>
          </ac:picMkLst>
        </pc:picChg>
        <pc:picChg chg="del mod">
          <ac:chgData name="Meyer, Meredith L" userId="S::mermeyer@uiowa.edu::eefaf0c7-0bbb-45df-a1f6-0050c06391d6" providerId="AD" clId="Web-{77099436-AF4F-476C-A44D-6EB76A86AAC9}" dt="2023-07-02T02:00:52.989" v="375"/>
          <ac:picMkLst>
            <pc:docMk/>
            <pc:sldMk cId="338563713" sldId="413"/>
            <ac:picMk id="12" creationId="{32D69F63-C47B-4EBE-9ED7-FD887B9649C6}"/>
          </ac:picMkLst>
        </pc:picChg>
        <pc:picChg chg="del">
          <ac:chgData name="Meyer, Meredith L" userId="S::mermeyer@uiowa.edu::eefaf0c7-0bbb-45df-a1f6-0050c06391d6" providerId="AD" clId="Web-{77099436-AF4F-476C-A44D-6EB76A86AAC9}" dt="2023-07-02T02:01:21.365" v="386"/>
          <ac:picMkLst>
            <pc:docMk/>
            <pc:sldMk cId="338563713" sldId="413"/>
            <ac:picMk id="13" creationId="{00000000-0000-0000-0000-000000000000}"/>
          </ac:picMkLst>
        </pc:picChg>
        <pc:picChg chg="del">
          <ac:chgData name="Meyer, Meredith L" userId="S::mermeyer@uiowa.edu::eefaf0c7-0bbb-45df-a1f6-0050c06391d6" providerId="AD" clId="Web-{77099436-AF4F-476C-A44D-6EB76A86AAC9}" dt="2023-07-02T02:00:47.520" v="372"/>
          <ac:picMkLst>
            <pc:docMk/>
            <pc:sldMk cId="338563713" sldId="413"/>
            <ac:picMk id="15" creationId="{00000000-0000-0000-0000-000000000000}"/>
          </ac:picMkLst>
        </pc:picChg>
        <pc:picChg chg="del">
          <ac:chgData name="Meyer, Meredith L" userId="S::mermeyer@uiowa.edu::eefaf0c7-0bbb-45df-a1f6-0050c06391d6" providerId="AD" clId="Web-{77099436-AF4F-476C-A44D-6EB76A86AAC9}" dt="2023-07-02T02:01:17.990" v="384"/>
          <ac:picMkLst>
            <pc:docMk/>
            <pc:sldMk cId="338563713" sldId="413"/>
            <ac:picMk id="17" creationId="{00000000-0000-0000-0000-000000000000}"/>
          </ac:picMkLst>
        </pc:picChg>
        <pc:picChg chg="del">
          <ac:chgData name="Meyer, Meredith L" userId="S::mermeyer@uiowa.edu::eefaf0c7-0bbb-45df-a1f6-0050c06391d6" providerId="AD" clId="Web-{77099436-AF4F-476C-A44D-6EB76A86AAC9}" dt="2023-07-02T02:01:16.568" v="383"/>
          <ac:picMkLst>
            <pc:docMk/>
            <pc:sldMk cId="338563713" sldId="413"/>
            <ac:picMk id="19" creationId="{00000000-0000-0000-0000-000000000000}"/>
          </ac:picMkLst>
        </pc:picChg>
        <pc:picChg chg="del">
          <ac:chgData name="Meyer, Meredith L" userId="S::mermeyer@uiowa.edu::eefaf0c7-0bbb-45df-a1f6-0050c06391d6" providerId="AD" clId="Web-{77099436-AF4F-476C-A44D-6EB76A86AAC9}" dt="2023-07-02T02:00:26.676" v="365"/>
          <ac:picMkLst>
            <pc:docMk/>
            <pc:sldMk cId="338563713" sldId="413"/>
            <ac:picMk id="21" creationId="{00000000-0000-0000-0000-000000000000}"/>
          </ac:picMkLst>
        </pc:picChg>
        <pc:picChg chg="del">
          <ac:chgData name="Meyer, Meredith L" userId="S::mermeyer@uiowa.edu::eefaf0c7-0bbb-45df-a1f6-0050c06391d6" providerId="AD" clId="Web-{77099436-AF4F-476C-A44D-6EB76A86AAC9}" dt="2023-07-02T02:00:36.129" v="368"/>
          <ac:picMkLst>
            <pc:docMk/>
            <pc:sldMk cId="338563713" sldId="413"/>
            <ac:picMk id="23" creationId="{4260A301-17FA-41AF-89D9-699D9327E88C}"/>
          </ac:picMkLst>
        </pc:picChg>
        <pc:picChg chg="del">
          <ac:chgData name="Meyer, Meredith L" userId="S::mermeyer@uiowa.edu::eefaf0c7-0bbb-45df-a1f6-0050c06391d6" providerId="AD" clId="Web-{77099436-AF4F-476C-A44D-6EB76A86AAC9}" dt="2023-07-02T02:01:19.708" v="385"/>
          <ac:picMkLst>
            <pc:docMk/>
            <pc:sldMk cId="338563713" sldId="413"/>
            <ac:picMk id="26" creationId="{00000000-0000-0000-0000-000000000000}"/>
          </ac:picMkLst>
        </pc:picChg>
      </pc:sldChg>
      <pc:sldChg chg="modSp new addCm delCm modNotes">
        <pc:chgData name="Meyer, Meredith L" userId="S::mermeyer@uiowa.edu::eefaf0c7-0bbb-45df-a1f6-0050c06391d6" providerId="AD" clId="Web-{77099436-AF4F-476C-A44D-6EB76A86AAC9}" dt="2023-07-02T02:09:24.988" v="458" actId="20577"/>
        <pc:sldMkLst>
          <pc:docMk/>
          <pc:sldMk cId="3418202230" sldId="415"/>
        </pc:sldMkLst>
        <pc:spChg chg="mod">
          <ac:chgData name="Meyer, Meredith L" userId="S::mermeyer@uiowa.edu::eefaf0c7-0bbb-45df-a1f6-0050c06391d6" providerId="AD" clId="Web-{77099436-AF4F-476C-A44D-6EB76A86AAC9}" dt="2023-07-02T01:48:26.880" v="328" actId="20577"/>
          <ac:spMkLst>
            <pc:docMk/>
            <pc:sldMk cId="3418202230" sldId="415"/>
            <ac:spMk id="2" creationId="{1E5B4179-5122-6704-D5BC-A6AC23BBC7BD}"/>
          </ac:spMkLst>
        </pc:spChg>
        <pc:spChg chg="mod">
          <ac:chgData name="Meyer, Meredith L" userId="S::mermeyer@uiowa.edu::eefaf0c7-0bbb-45df-a1f6-0050c06391d6" providerId="AD" clId="Web-{77099436-AF4F-476C-A44D-6EB76A86AAC9}" dt="2023-07-02T02:09:24.988" v="458" actId="20577"/>
          <ac:spMkLst>
            <pc:docMk/>
            <pc:sldMk cId="3418202230" sldId="415"/>
            <ac:spMk id="3" creationId="{7BF21357-CBBC-33EE-F00A-89EF76E43179}"/>
          </ac:spMkLst>
        </pc:spChg>
        <pc:extLst>
          <p:ext xmlns:p="http://schemas.openxmlformats.org/presentationml/2006/main" uri="{D6D511B9-2390-475A-947B-AFAB55BFBCF1}">
            <pc226:cmChg xmlns:pc226="http://schemas.microsoft.com/office/powerpoint/2022/06/main/command" chg="add del">
              <pc226:chgData name="Meyer, Meredith L" userId="S::mermeyer@uiowa.edu::eefaf0c7-0bbb-45df-a1f6-0050c06391d6" providerId="AD" clId="Web-{77099436-AF4F-476C-A44D-6EB76A86AAC9}" dt="2023-07-02T02:09:12.128" v="455"/>
              <pc2:cmMkLst xmlns:pc2="http://schemas.microsoft.com/office/powerpoint/2019/9/main/command">
                <pc:docMk/>
                <pc:sldMk cId="3418202230" sldId="415"/>
                <pc2:cmMk id="{D71E809F-6BB0-400F-A606-73E8AF28C640}"/>
              </pc2:cmMkLst>
            </pc226:cmChg>
          </p:ext>
        </pc:extLst>
      </pc:sldChg>
      <pc:sldChg chg="modSp new">
        <pc:chgData name="Meyer, Meredith L" userId="S::mermeyer@uiowa.edu::eefaf0c7-0bbb-45df-a1f6-0050c06391d6" providerId="AD" clId="Web-{77099436-AF4F-476C-A44D-6EB76A86AAC9}" dt="2023-07-02T01:27:28.465" v="137" actId="20577"/>
        <pc:sldMkLst>
          <pc:docMk/>
          <pc:sldMk cId="82154171" sldId="416"/>
        </pc:sldMkLst>
        <pc:spChg chg="mod">
          <ac:chgData name="Meyer, Meredith L" userId="S::mermeyer@uiowa.edu::eefaf0c7-0bbb-45df-a1f6-0050c06391d6" providerId="AD" clId="Web-{77099436-AF4F-476C-A44D-6EB76A86AAC9}" dt="2023-07-02T01:27:28.465" v="137" actId="20577"/>
          <ac:spMkLst>
            <pc:docMk/>
            <pc:sldMk cId="82154171" sldId="416"/>
            <ac:spMk id="2" creationId="{1DC40884-55CC-3DDB-79E0-C777B6584D66}"/>
          </ac:spMkLst>
        </pc:spChg>
      </pc:sldChg>
    </pc:docChg>
  </pc:docChgLst>
  <pc:docChgLst>
    <pc:chgData name="Meyer, Meredith L" userId="S::mermeyer@uiowa.edu::eefaf0c7-0bbb-45df-a1f6-0050c06391d6" providerId="AD" clId="Web-{6167E82E-37C9-48FC-AA7C-411AAC7F7D73}"/>
    <pc:docChg chg="mod">
      <pc:chgData name="Meyer, Meredith L" userId="S::mermeyer@uiowa.edu::eefaf0c7-0bbb-45df-a1f6-0050c06391d6" providerId="AD" clId="Web-{6167E82E-37C9-48FC-AA7C-411AAC7F7D73}" dt="2023-06-02T03:39:27.568" v="8"/>
      <pc:docMkLst>
        <pc:docMk/>
      </pc:docMkLst>
      <pc:sldChg chg="addCm">
        <pc:chgData name="Meyer, Meredith L" userId="S::mermeyer@uiowa.edu::eefaf0c7-0bbb-45df-a1f6-0050c06391d6" providerId="AD" clId="Web-{6167E82E-37C9-48FC-AA7C-411AAC7F7D73}" dt="2023-06-02T03:16:55.050" v="1"/>
        <pc:sldMkLst>
          <pc:docMk/>
          <pc:sldMk cId="1849908772" sldId="257"/>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6167E82E-37C9-48FC-AA7C-411AAC7F7D73}" dt="2023-06-02T03:16:55.050" v="1"/>
              <pc2:cmMkLst xmlns:pc2="http://schemas.microsoft.com/office/powerpoint/2019/9/main/command">
                <pc:docMk/>
                <pc:sldMk cId="1849908772" sldId="257"/>
                <pc2:cmMk id="{D6D6EAA2-990D-44B6-845C-F367D8286388}"/>
              </pc2:cmMkLst>
            </pc226:cmChg>
          </p:ext>
        </pc:extLst>
      </pc:sldChg>
      <pc:sldChg chg="addCm modCm">
        <pc:chgData name="Meyer, Meredith L" userId="S::mermeyer@uiowa.edu::eefaf0c7-0bbb-45df-a1f6-0050c06391d6" providerId="AD" clId="Web-{6167E82E-37C9-48FC-AA7C-411AAC7F7D73}" dt="2023-06-02T03:24:57.187" v="5"/>
        <pc:sldMkLst>
          <pc:docMk/>
          <pc:sldMk cId="2860788480" sldId="258"/>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6167E82E-37C9-48FC-AA7C-411AAC7F7D73}" dt="2023-06-02T03:19:24.132" v="2"/>
              <pc2:cmMkLst xmlns:pc2="http://schemas.microsoft.com/office/powerpoint/2019/9/main/command">
                <pc:docMk/>
                <pc:sldMk cId="2860788480" sldId="258"/>
                <pc2:cmMk id="{C7CF1732-FC71-4342-B036-48A82ED93997}"/>
              </pc2:cmMkLst>
            </pc226:cmChg>
            <pc226:cmChg xmlns:pc226="http://schemas.microsoft.com/office/powerpoint/2022/06/main/command" chg="add mod">
              <pc226:chgData name="Meyer, Meredith L" userId="S::mermeyer@uiowa.edu::eefaf0c7-0bbb-45df-a1f6-0050c06391d6" providerId="AD" clId="Web-{6167E82E-37C9-48FC-AA7C-411AAC7F7D73}" dt="2023-06-02T03:24:57.187" v="5"/>
              <pc2:cmMkLst xmlns:pc2="http://schemas.microsoft.com/office/powerpoint/2019/9/main/command">
                <pc:docMk/>
                <pc:sldMk cId="2860788480" sldId="258"/>
                <pc2:cmMk id="{1E30C6F3-3297-433F-A543-4D9544209779}"/>
              </pc2:cmMkLst>
            </pc226:cmChg>
          </p:ext>
        </pc:extLst>
      </pc:sldChg>
      <pc:sldChg chg="addCm modCm">
        <pc:chgData name="Meyer, Meredith L" userId="S::mermeyer@uiowa.edu::eefaf0c7-0bbb-45df-a1f6-0050c06391d6" providerId="AD" clId="Web-{6167E82E-37C9-48FC-AA7C-411AAC7F7D73}" dt="2023-06-02T03:39:27.568" v="8"/>
        <pc:sldMkLst>
          <pc:docMk/>
          <pc:sldMk cId="1821361175" sldId="260"/>
        </pc:sldMkLst>
        <pc:extLst>
          <p:ext xmlns:p="http://schemas.openxmlformats.org/presentationml/2006/main" uri="{D6D511B9-2390-475A-947B-AFAB55BFBCF1}">
            <pc226:cmChg xmlns:pc226="http://schemas.microsoft.com/office/powerpoint/2022/06/main/command" chg="add mod">
              <pc226:chgData name="Meyer, Meredith L" userId="S::mermeyer@uiowa.edu::eefaf0c7-0bbb-45df-a1f6-0050c06391d6" providerId="AD" clId="Web-{6167E82E-37C9-48FC-AA7C-411AAC7F7D73}" dt="2023-06-02T03:39:27.568" v="8"/>
              <pc2:cmMkLst xmlns:pc2="http://schemas.microsoft.com/office/powerpoint/2019/9/main/command">
                <pc:docMk/>
                <pc:sldMk cId="1821361175" sldId="260"/>
                <pc2:cmMk id="{BEAF3BFC-AD2B-4DD9-A669-DDDB6D57009F}"/>
              </pc2:cmMkLst>
            </pc226:cmChg>
          </p:ext>
        </pc:extLst>
      </pc:sldChg>
      <pc:sldChg chg="addCm">
        <pc:chgData name="Meyer, Meredith L" userId="S::mermeyer@uiowa.edu::eefaf0c7-0bbb-45df-a1f6-0050c06391d6" providerId="AD" clId="Web-{6167E82E-37C9-48FC-AA7C-411AAC7F7D73}" dt="2023-06-02T03:26:49.502" v="6"/>
        <pc:sldMkLst>
          <pc:docMk/>
          <pc:sldMk cId="2677917784" sldId="317"/>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6167E82E-37C9-48FC-AA7C-411AAC7F7D73}" dt="2023-06-02T03:26:49.502" v="6"/>
              <pc2:cmMkLst xmlns:pc2="http://schemas.microsoft.com/office/powerpoint/2019/9/main/command">
                <pc:docMk/>
                <pc:sldMk cId="2677917784" sldId="317"/>
                <pc2:cmMk id="{D41F8794-C672-44C1-B968-C48C3D3852DA}"/>
              </pc2:cmMkLst>
            </pc226:cmChg>
            <pc226:cmChg xmlns:pc226="http://schemas.microsoft.com/office/powerpoint/2022/06/main/command" chg="add">
              <pc226:chgData name="Meyer, Meredith L" userId="S::mermeyer@uiowa.edu::eefaf0c7-0bbb-45df-a1f6-0050c06391d6" providerId="AD" clId="Web-{6167E82E-37C9-48FC-AA7C-411AAC7F7D73}" dt="2023-06-02T03:24:22.421" v="4"/>
              <pc2:cmMkLst xmlns:pc2="http://schemas.microsoft.com/office/powerpoint/2019/9/main/command">
                <pc:docMk/>
                <pc:sldMk cId="2677917784" sldId="317"/>
                <pc2:cmMk id="{353E1BC0-F763-493E-A89C-65D7D821F392}"/>
              </pc2:cmMkLst>
            </pc226:cmChg>
          </p:ext>
        </pc:extLst>
      </pc:sldChg>
    </pc:docChg>
  </pc:docChgLst>
  <pc:docChgLst>
    <pc:chgData name="Becky Bucklin" userId="92409861-9298-4a73-8093-c2eb1150ebe9" providerId="ADAL" clId="{056DFD59-D5B1-4BC9-B23F-E7CB77DAE16B}"/>
    <pc:docChg chg="">
      <pc:chgData name="Becky Bucklin" userId="92409861-9298-4a73-8093-c2eb1150ebe9" providerId="ADAL" clId="{056DFD59-D5B1-4BC9-B23F-E7CB77DAE16B}" dt="2023-06-28T03:20:40.048" v="35"/>
      <pc:docMkLst>
        <pc:docMk/>
      </pc:docMkLst>
      <pc:sldChg chg="modCm">
        <pc:chgData name="Becky Bucklin" userId="92409861-9298-4a73-8093-c2eb1150ebe9" providerId="ADAL" clId="{056DFD59-D5B1-4BC9-B23F-E7CB77DAE16B}" dt="2023-06-28T03:03:40.859" v="0"/>
        <pc:sldMkLst>
          <pc:docMk/>
          <pc:sldMk cId="1849908772" sldId="257"/>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03:40.859" v="0"/>
              <pc2:cmMkLst xmlns:pc2="http://schemas.microsoft.com/office/powerpoint/2019/9/main/command">
                <pc:docMk/>
                <pc:sldMk cId="1849908772" sldId="257"/>
                <pc2:cmMk id="{D6D6EAA2-990D-44B6-845C-F367D8286388}"/>
              </pc2:cmMkLst>
              <pc226:cmRplyChg chg="add">
                <pc226:chgData name="Becky Bucklin" userId="92409861-9298-4a73-8093-c2eb1150ebe9" providerId="ADAL" clId="{056DFD59-D5B1-4BC9-B23F-E7CB77DAE16B}" dt="2023-06-28T03:03:40.859" v="0"/>
                <pc2:cmRplyMkLst xmlns:pc2="http://schemas.microsoft.com/office/powerpoint/2019/9/main/command">
                  <pc:docMk/>
                  <pc:sldMk cId="1849908772" sldId="257"/>
                  <pc2:cmMk id="{D6D6EAA2-990D-44B6-845C-F367D8286388}"/>
                  <pc2:cmRplyMk id="{8657556E-7A4E-4E5D-A223-D4ED03AD9D03}"/>
                </pc2:cmRplyMkLst>
              </pc226:cmRplyChg>
            </pc226:cmChg>
          </p:ext>
        </pc:extLst>
      </pc:sldChg>
      <pc:sldChg chg="modCm">
        <pc:chgData name="Becky Bucklin" userId="92409861-9298-4a73-8093-c2eb1150ebe9" providerId="ADAL" clId="{056DFD59-D5B1-4BC9-B23F-E7CB77DAE16B}" dt="2023-06-28T03:04:12.200" v="1"/>
        <pc:sldMkLst>
          <pc:docMk/>
          <pc:sldMk cId="2860788480" sldId="258"/>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04:12.200" v="1"/>
              <pc2:cmMkLst xmlns:pc2="http://schemas.microsoft.com/office/powerpoint/2019/9/main/command">
                <pc:docMk/>
                <pc:sldMk cId="2860788480" sldId="258"/>
                <pc2:cmMk id="{A245346E-BC75-0F48-9DAF-A8FC33962B9D}"/>
              </pc2:cmMkLst>
              <pc226:cmRplyChg chg="add">
                <pc226:chgData name="Becky Bucklin" userId="92409861-9298-4a73-8093-c2eb1150ebe9" providerId="ADAL" clId="{056DFD59-D5B1-4BC9-B23F-E7CB77DAE16B}" dt="2023-06-28T03:04:12.200" v="1"/>
                <pc2:cmRplyMkLst xmlns:pc2="http://schemas.microsoft.com/office/powerpoint/2019/9/main/command">
                  <pc:docMk/>
                  <pc:sldMk cId="2860788480" sldId="258"/>
                  <pc2:cmMk id="{A245346E-BC75-0F48-9DAF-A8FC33962B9D}"/>
                  <pc2:cmRplyMk id="{A1DB952B-7BB7-426C-A1B6-79D75F183E49}"/>
                </pc2:cmRplyMkLst>
              </pc226:cmRplyChg>
            </pc226:cmChg>
          </p:ext>
        </pc:extLst>
      </pc:sldChg>
      <pc:sldChg chg="modCm">
        <pc:chgData name="Becky Bucklin" userId="92409861-9298-4a73-8093-c2eb1150ebe9" providerId="ADAL" clId="{056DFD59-D5B1-4BC9-B23F-E7CB77DAE16B}" dt="2023-06-28T03:05:55.988" v="4"/>
        <pc:sldMkLst>
          <pc:docMk/>
          <pc:sldMk cId="1821361175" sldId="260"/>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05:55.988" v="4"/>
              <pc2:cmMkLst xmlns:pc2="http://schemas.microsoft.com/office/powerpoint/2019/9/main/command">
                <pc:docMk/>
                <pc:sldMk cId="1821361175" sldId="260"/>
                <pc2:cmMk id="{80D0CA2C-25E3-4468-B5ED-521BEF369B09}"/>
              </pc2:cmMkLst>
              <pc226:cmRplyChg chg="add">
                <pc226:chgData name="Becky Bucklin" userId="92409861-9298-4a73-8093-c2eb1150ebe9" providerId="ADAL" clId="{056DFD59-D5B1-4BC9-B23F-E7CB77DAE16B}" dt="2023-06-28T03:05:55.988" v="4"/>
                <pc2:cmRplyMkLst xmlns:pc2="http://schemas.microsoft.com/office/powerpoint/2019/9/main/command">
                  <pc:docMk/>
                  <pc:sldMk cId="1821361175" sldId="260"/>
                  <pc2:cmMk id="{80D0CA2C-25E3-4468-B5ED-521BEF369B09}"/>
                  <pc2:cmRplyMk id="{53FC6A15-3390-4612-862F-929AFC417BC6}"/>
                </pc2:cmRplyMkLst>
              </pc226:cmRplyChg>
            </pc226:cmChg>
            <pc226:cmChg xmlns:pc226="http://schemas.microsoft.com/office/powerpoint/2022/06/main/command" chg="">
              <pc226:chgData name="Becky Bucklin" userId="92409861-9298-4a73-8093-c2eb1150ebe9" providerId="ADAL" clId="{056DFD59-D5B1-4BC9-B23F-E7CB77DAE16B}" dt="2023-06-28T03:05:14.281" v="3"/>
              <pc2:cmMkLst xmlns:pc2="http://schemas.microsoft.com/office/powerpoint/2019/9/main/command">
                <pc:docMk/>
                <pc:sldMk cId="1821361175" sldId="260"/>
                <pc2:cmMk id="{BEAF3BFC-AD2B-4DD9-A669-DDDB6D57009F}"/>
              </pc2:cmMkLst>
              <pc226:cmRplyChg chg="add">
                <pc226:chgData name="Becky Bucklin" userId="92409861-9298-4a73-8093-c2eb1150ebe9" providerId="ADAL" clId="{056DFD59-D5B1-4BC9-B23F-E7CB77DAE16B}" dt="2023-06-28T03:05:14.281" v="3"/>
                <pc2:cmRplyMkLst xmlns:pc2="http://schemas.microsoft.com/office/powerpoint/2019/9/main/command">
                  <pc:docMk/>
                  <pc:sldMk cId="1821361175" sldId="260"/>
                  <pc2:cmMk id="{BEAF3BFC-AD2B-4DD9-A669-DDDB6D57009F}"/>
                  <pc2:cmRplyMk id="{482CA69A-A6EB-4517-90A8-CD70FC20272C}"/>
                </pc2:cmRplyMkLst>
              </pc226:cmRplyChg>
            </pc226:cmChg>
          </p:ext>
        </pc:extLst>
      </pc:sldChg>
      <pc:sldChg chg="modCm">
        <pc:chgData name="Becky Bucklin" userId="92409861-9298-4a73-8093-c2eb1150ebe9" providerId="ADAL" clId="{056DFD59-D5B1-4BC9-B23F-E7CB77DAE16B}" dt="2023-06-28T03:09:33.449" v="11"/>
        <pc:sldMkLst>
          <pc:docMk/>
          <pc:sldMk cId="4268196297" sldId="261"/>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09:33.449" v="11"/>
              <pc2:cmMkLst xmlns:pc2="http://schemas.microsoft.com/office/powerpoint/2019/9/main/command">
                <pc:docMk/>
                <pc:sldMk cId="4268196297" sldId="261"/>
                <pc2:cmMk id="{4E93AAC3-ABF5-431D-BDF9-8AFED0E7EB84}"/>
              </pc2:cmMkLst>
              <pc226:cmRplyChg chg="add">
                <pc226:chgData name="Becky Bucklin" userId="92409861-9298-4a73-8093-c2eb1150ebe9" providerId="ADAL" clId="{056DFD59-D5B1-4BC9-B23F-E7CB77DAE16B}" dt="2023-06-28T03:09:33.449" v="11"/>
                <pc2:cmRplyMkLst xmlns:pc2="http://schemas.microsoft.com/office/powerpoint/2019/9/main/command">
                  <pc:docMk/>
                  <pc:sldMk cId="4268196297" sldId="261"/>
                  <pc2:cmMk id="{4E93AAC3-ABF5-431D-BDF9-8AFED0E7EB84}"/>
                  <pc2:cmRplyMk id="{7C992303-E07D-45E7-B2F6-8474B69EFAA5}"/>
                </pc2:cmRplyMkLst>
              </pc226:cmRplyChg>
            </pc226:cmChg>
          </p:ext>
        </pc:extLst>
      </pc:sldChg>
      <pc:sldChg chg="modCm">
        <pc:chgData name="Becky Bucklin" userId="92409861-9298-4a73-8093-c2eb1150ebe9" providerId="ADAL" clId="{056DFD59-D5B1-4BC9-B23F-E7CB77DAE16B}" dt="2023-06-28T03:17:55.026" v="28"/>
        <pc:sldMkLst>
          <pc:docMk/>
          <pc:sldMk cId="3807435985" sldId="262"/>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17:14.611" v="27"/>
              <pc2:cmMkLst xmlns:pc2="http://schemas.microsoft.com/office/powerpoint/2019/9/main/command">
                <pc:docMk/>
                <pc:sldMk cId="3807435985" sldId="262"/>
                <pc2:cmMk id="{288C567A-6611-48C9-AA35-F561A05AB290}"/>
              </pc2:cmMkLst>
              <pc226:cmRplyChg chg="add">
                <pc226:chgData name="Becky Bucklin" userId="92409861-9298-4a73-8093-c2eb1150ebe9" providerId="ADAL" clId="{056DFD59-D5B1-4BC9-B23F-E7CB77DAE16B}" dt="2023-06-28T03:17:14.611" v="27"/>
                <pc2:cmRplyMkLst xmlns:pc2="http://schemas.microsoft.com/office/powerpoint/2019/9/main/command">
                  <pc:docMk/>
                  <pc:sldMk cId="3807435985" sldId="262"/>
                  <pc2:cmMk id="{288C567A-6611-48C9-AA35-F561A05AB290}"/>
                  <pc2:cmRplyMk id="{23CEFD69-D82E-49F0-9D50-3E0F36528414}"/>
                </pc2:cmRplyMkLst>
              </pc226:cmRplyChg>
            </pc226:cmChg>
            <pc226:cmChg xmlns:pc226="http://schemas.microsoft.com/office/powerpoint/2022/06/main/command" chg="">
              <pc226:chgData name="Becky Bucklin" userId="92409861-9298-4a73-8093-c2eb1150ebe9" providerId="ADAL" clId="{056DFD59-D5B1-4BC9-B23F-E7CB77DAE16B}" dt="2023-06-28T03:17:55.026" v="28"/>
              <pc2:cmMkLst xmlns:pc2="http://schemas.microsoft.com/office/powerpoint/2019/9/main/command">
                <pc:docMk/>
                <pc:sldMk cId="3807435985" sldId="262"/>
                <pc2:cmMk id="{49C1E4AA-6451-49CF-A767-01DFBA162148}"/>
              </pc2:cmMkLst>
              <pc226:cmRplyChg chg="add">
                <pc226:chgData name="Becky Bucklin" userId="92409861-9298-4a73-8093-c2eb1150ebe9" providerId="ADAL" clId="{056DFD59-D5B1-4BC9-B23F-E7CB77DAE16B}" dt="2023-06-28T03:17:55.026" v="28"/>
                <pc2:cmRplyMkLst xmlns:pc2="http://schemas.microsoft.com/office/powerpoint/2019/9/main/command">
                  <pc:docMk/>
                  <pc:sldMk cId="3807435985" sldId="262"/>
                  <pc2:cmMk id="{49C1E4AA-6451-49CF-A767-01DFBA162148}"/>
                  <pc2:cmRplyMk id="{23F0BA9B-CDFF-48ED-9000-8B2352EB55EE}"/>
                </pc2:cmRplyMkLst>
              </pc226:cmRplyChg>
            </pc226:cmChg>
          </p:ext>
        </pc:extLst>
      </pc:sldChg>
      <pc:sldChg chg="modCm">
        <pc:chgData name="Becky Bucklin" userId="92409861-9298-4a73-8093-c2eb1150ebe9" providerId="ADAL" clId="{056DFD59-D5B1-4BC9-B23F-E7CB77DAE16B}" dt="2023-06-28T03:20:40.048" v="35"/>
        <pc:sldMkLst>
          <pc:docMk/>
          <pc:sldMk cId="2399980769" sldId="268"/>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20:40.048" v="35"/>
              <pc2:cmMkLst xmlns:pc2="http://schemas.microsoft.com/office/powerpoint/2019/9/main/command">
                <pc:docMk/>
                <pc:sldMk cId="2399980769" sldId="268"/>
                <pc2:cmMk id="{91813242-D3EC-4115-A153-54DA8169E017}"/>
              </pc2:cmMkLst>
              <pc226:cmRplyChg chg="add">
                <pc226:chgData name="Becky Bucklin" userId="92409861-9298-4a73-8093-c2eb1150ebe9" providerId="ADAL" clId="{056DFD59-D5B1-4BC9-B23F-E7CB77DAE16B}" dt="2023-06-28T03:20:40.048" v="35"/>
                <pc2:cmRplyMkLst xmlns:pc2="http://schemas.microsoft.com/office/powerpoint/2019/9/main/command">
                  <pc:docMk/>
                  <pc:sldMk cId="2399980769" sldId="268"/>
                  <pc2:cmMk id="{91813242-D3EC-4115-A153-54DA8169E017}"/>
                  <pc2:cmRplyMk id="{F20490EB-D95E-432F-8A30-58313A98F6C6}"/>
                </pc2:cmRplyMkLst>
              </pc226:cmRplyChg>
            </pc226:cmChg>
            <pc226:cmChg xmlns:pc226="http://schemas.microsoft.com/office/powerpoint/2022/06/main/command" chg="">
              <pc226:chgData name="Becky Bucklin" userId="92409861-9298-4a73-8093-c2eb1150ebe9" providerId="ADAL" clId="{056DFD59-D5B1-4BC9-B23F-E7CB77DAE16B}" dt="2023-06-28T03:20:34.565" v="34"/>
              <pc2:cmMkLst xmlns:pc2="http://schemas.microsoft.com/office/powerpoint/2019/9/main/command">
                <pc:docMk/>
                <pc:sldMk cId="2399980769" sldId="268"/>
                <pc2:cmMk id="{3320A6A4-208A-40C1-912A-AE24266335F0}"/>
              </pc2:cmMkLst>
              <pc226:cmRplyChg chg="add">
                <pc226:chgData name="Becky Bucklin" userId="92409861-9298-4a73-8093-c2eb1150ebe9" providerId="ADAL" clId="{056DFD59-D5B1-4BC9-B23F-E7CB77DAE16B}" dt="2023-06-28T03:20:34.565" v="34"/>
                <pc2:cmRplyMkLst xmlns:pc2="http://schemas.microsoft.com/office/powerpoint/2019/9/main/command">
                  <pc:docMk/>
                  <pc:sldMk cId="2399980769" sldId="268"/>
                  <pc2:cmMk id="{3320A6A4-208A-40C1-912A-AE24266335F0}"/>
                  <pc2:cmRplyMk id="{5F95E66F-06A8-4DBE-8D9B-35736CC63A65}"/>
                </pc2:cmRplyMkLst>
              </pc226:cmRplyChg>
            </pc226:cmChg>
          </p:ext>
        </pc:extLst>
      </pc:sldChg>
      <pc:sldChg chg="modCm">
        <pc:chgData name="Becky Bucklin" userId="92409861-9298-4a73-8093-c2eb1150ebe9" providerId="ADAL" clId="{056DFD59-D5B1-4BC9-B23F-E7CB77DAE16B}" dt="2023-06-28T03:09:46.656" v="12"/>
        <pc:sldMkLst>
          <pc:docMk/>
          <pc:sldMk cId="3503952271" sldId="272"/>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09:46.656" v="12"/>
              <pc2:cmMkLst xmlns:pc2="http://schemas.microsoft.com/office/powerpoint/2019/9/main/command">
                <pc:docMk/>
                <pc:sldMk cId="3503952271" sldId="272"/>
                <pc2:cmMk id="{58DADB72-D705-4FFA-834B-ABADB5307039}"/>
              </pc2:cmMkLst>
              <pc226:cmRplyChg chg="add">
                <pc226:chgData name="Becky Bucklin" userId="92409861-9298-4a73-8093-c2eb1150ebe9" providerId="ADAL" clId="{056DFD59-D5B1-4BC9-B23F-E7CB77DAE16B}" dt="2023-06-28T03:09:46.656" v="12"/>
                <pc2:cmRplyMkLst xmlns:pc2="http://schemas.microsoft.com/office/powerpoint/2019/9/main/command">
                  <pc:docMk/>
                  <pc:sldMk cId="3503952271" sldId="272"/>
                  <pc2:cmMk id="{58DADB72-D705-4FFA-834B-ABADB5307039}"/>
                  <pc2:cmRplyMk id="{A1473A5A-507D-4A26-BBA9-A64AE3DAB3D5}"/>
                </pc2:cmRplyMkLst>
              </pc226:cmRplyChg>
            </pc226:cmChg>
          </p:ext>
        </pc:extLst>
      </pc:sldChg>
      <pc:sldChg chg="modCm">
        <pc:chgData name="Becky Bucklin" userId="92409861-9298-4a73-8093-c2eb1150ebe9" providerId="ADAL" clId="{056DFD59-D5B1-4BC9-B23F-E7CB77DAE16B}" dt="2023-06-28T03:06:37.489" v="5"/>
        <pc:sldMkLst>
          <pc:docMk/>
          <pc:sldMk cId="2665670020" sldId="286"/>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06:37.489" v="5"/>
              <pc2:cmMkLst xmlns:pc2="http://schemas.microsoft.com/office/powerpoint/2019/9/main/command">
                <pc:docMk/>
                <pc:sldMk cId="2665670020" sldId="286"/>
                <pc2:cmMk id="{2AA79C1A-E617-8E4E-9759-7A3A842BD07D}"/>
              </pc2:cmMkLst>
              <pc226:cmRplyChg chg="add">
                <pc226:chgData name="Becky Bucklin" userId="92409861-9298-4a73-8093-c2eb1150ebe9" providerId="ADAL" clId="{056DFD59-D5B1-4BC9-B23F-E7CB77DAE16B}" dt="2023-06-28T03:06:37.489" v="5"/>
                <pc2:cmRplyMkLst xmlns:pc2="http://schemas.microsoft.com/office/powerpoint/2019/9/main/command">
                  <pc:docMk/>
                  <pc:sldMk cId="2665670020" sldId="286"/>
                  <pc2:cmMk id="{2AA79C1A-E617-8E4E-9759-7A3A842BD07D}"/>
                  <pc2:cmRplyMk id="{30810F2F-D85E-4ED6-ABF4-C5778C6F14FD}"/>
                </pc2:cmRplyMkLst>
              </pc226:cmRplyChg>
            </pc226:cmChg>
          </p:ext>
        </pc:extLst>
      </pc:sldChg>
      <pc:sldChg chg="modCm">
        <pc:chgData name="Becky Bucklin" userId="92409861-9298-4a73-8093-c2eb1150ebe9" providerId="ADAL" clId="{056DFD59-D5B1-4BC9-B23F-E7CB77DAE16B}" dt="2023-06-28T03:18:34.310" v="29"/>
        <pc:sldMkLst>
          <pc:docMk/>
          <pc:sldMk cId="3766155455" sldId="287"/>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18:34.310" v="29"/>
              <pc2:cmMkLst xmlns:pc2="http://schemas.microsoft.com/office/powerpoint/2019/9/main/command">
                <pc:docMk/>
                <pc:sldMk cId="3766155455" sldId="287"/>
                <pc2:cmMk id="{C98CE1B1-3B6E-4812-BE69-37989C6A486F}"/>
              </pc2:cmMkLst>
              <pc226:cmRplyChg chg="add">
                <pc226:chgData name="Becky Bucklin" userId="92409861-9298-4a73-8093-c2eb1150ebe9" providerId="ADAL" clId="{056DFD59-D5B1-4BC9-B23F-E7CB77DAE16B}" dt="2023-06-28T03:18:34.310" v="29"/>
                <pc2:cmRplyMkLst xmlns:pc2="http://schemas.microsoft.com/office/powerpoint/2019/9/main/command">
                  <pc:docMk/>
                  <pc:sldMk cId="3766155455" sldId="287"/>
                  <pc2:cmMk id="{C98CE1B1-3B6E-4812-BE69-37989C6A486F}"/>
                  <pc2:cmRplyMk id="{814563EC-AE9B-40C7-BB52-23EB4F9F47DB}"/>
                </pc2:cmRplyMkLst>
              </pc226:cmRplyChg>
            </pc226:cmChg>
          </p:ext>
        </pc:extLst>
      </pc:sldChg>
      <pc:sldChg chg="modCm">
        <pc:chgData name="Becky Bucklin" userId="92409861-9298-4a73-8093-c2eb1150ebe9" providerId="ADAL" clId="{056DFD59-D5B1-4BC9-B23F-E7CB77DAE16B}" dt="2023-06-28T03:08:23.778" v="9"/>
        <pc:sldMkLst>
          <pc:docMk/>
          <pc:sldMk cId="603231668" sldId="288"/>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08:23.778" v="9"/>
              <pc2:cmMkLst xmlns:pc2="http://schemas.microsoft.com/office/powerpoint/2019/9/main/command">
                <pc:docMk/>
                <pc:sldMk cId="603231668" sldId="288"/>
                <pc2:cmMk id="{1AF86BCD-2710-4E22-862E-90EAE53B7E51}"/>
              </pc2:cmMkLst>
              <pc226:cmRplyChg chg="add">
                <pc226:chgData name="Becky Bucklin" userId="92409861-9298-4a73-8093-c2eb1150ebe9" providerId="ADAL" clId="{056DFD59-D5B1-4BC9-B23F-E7CB77DAE16B}" dt="2023-06-28T03:08:23.778" v="9"/>
                <pc2:cmRplyMkLst xmlns:pc2="http://schemas.microsoft.com/office/powerpoint/2019/9/main/command">
                  <pc:docMk/>
                  <pc:sldMk cId="603231668" sldId="288"/>
                  <pc2:cmMk id="{1AF86BCD-2710-4E22-862E-90EAE53B7E51}"/>
                  <pc2:cmRplyMk id="{1491605B-9628-4C2A-B298-454B8EA0F381}"/>
                </pc2:cmRplyMkLst>
              </pc226:cmRplyChg>
            </pc226:cmChg>
          </p:ext>
        </pc:extLst>
      </pc:sldChg>
      <pc:sldChg chg="modCm">
        <pc:chgData name="Becky Bucklin" userId="92409861-9298-4a73-8093-c2eb1150ebe9" providerId="ADAL" clId="{056DFD59-D5B1-4BC9-B23F-E7CB77DAE16B}" dt="2023-06-28T03:11:54.442" v="16"/>
        <pc:sldMkLst>
          <pc:docMk/>
          <pc:sldMk cId="1846594057" sldId="295"/>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11:54.442" v="16"/>
              <pc2:cmMkLst xmlns:pc2="http://schemas.microsoft.com/office/powerpoint/2019/9/main/command">
                <pc:docMk/>
                <pc:sldMk cId="1846594057" sldId="295"/>
                <pc2:cmMk id="{BB31A9DE-879D-49FB-9F85-ACA1C2B27B3D}"/>
              </pc2:cmMkLst>
              <pc226:cmRplyChg chg="add">
                <pc226:chgData name="Becky Bucklin" userId="92409861-9298-4a73-8093-c2eb1150ebe9" providerId="ADAL" clId="{056DFD59-D5B1-4BC9-B23F-E7CB77DAE16B}" dt="2023-06-28T03:11:54.442" v="16"/>
                <pc2:cmRplyMkLst xmlns:pc2="http://schemas.microsoft.com/office/powerpoint/2019/9/main/command">
                  <pc:docMk/>
                  <pc:sldMk cId="1846594057" sldId="295"/>
                  <pc2:cmMk id="{BB31A9DE-879D-49FB-9F85-ACA1C2B27B3D}"/>
                  <pc2:cmRplyMk id="{38CF2814-F2CA-49F0-AFBB-63F1DFFE6D30}"/>
                </pc2:cmRplyMkLst>
              </pc226:cmRplyChg>
            </pc226:cmChg>
          </p:ext>
        </pc:extLst>
      </pc:sldChg>
      <pc:sldChg chg="modCm">
        <pc:chgData name="Becky Bucklin" userId="92409861-9298-4a73-8093-c2eb1150ebe9" providerId="ADAL" clId="{056DFD59-D5B1-4BC9-B23F-E7CB77DAE16B}" dt="2023-06-28T03:09:57.704" v="13"/>
        <pc:sldMkLst>
          <pc:docMk/>
          <pc:sldMk cId="2425640078" sldId="297"/>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09:57.704" v="13"/>
              <pc2:cmMkLst xmlns:pc2="http://schemas.microsoft.com/office/powerpoint/2019/9/main/command">
                <pc:docMk/>
                <pc:sldMk cId="2425640078" sldId="297"/>
                <pc2:cmMk id="{CB1807AE-91B1-4000-95E2-44CEC0EB027B}"/>
              </pc2:cmMkLst>
              <pc226:cmRplyChg chg="add">
                <pc226:chgData name="Becky Bucklin" userId="92409861-9298-4a73-8093-c2eb1150ebe9" providerId="ADAL" clId="{056DFD59-D5B1-4BC9-B23F-E7CB77DAE16B}" dt="2023-06-28T03:09:57.704" v="13"/>
                <pc2:cmRplyMkLst xmlns:pc2="http://schemas.microsoft.com/office/powerpoint/2019/9/main/command">
                  <pc:docMk/>
                  <pc:sldMk cId="2425640078" sldId="297"/>
                  <pc2:cmMk id="{CB1807AE-91B1-4000-95E2-44CEC0EB027B}"/>
                  <pc2:cmRplyMk id="{089523AD-51CC-415B-97B0-E86EBED48595}"/>
                </pc2:cmRplyMkLst>
              </pc226:cmRplyChg>
            </pc226:cmChg>
          </p:ext>
        </pc:extLst>
      </pc:sldChg>
      <pc:sldChg chg="modCm">
        <pc:chgData name="Becky Bucklin" userId="92409861-9298-4a73-8093-c2eb1150ebe9" providerId="ADAL" clId="{056DFD59-D5B1-4BC9-B23F-E7CB77DAE16B}" dt="2023-06-28T03:12:59.096" v="18"/>
        <pc:sldMkLst>
          <pc:docMk/>
          <pc:sldMk cId="2263629989" sldId="298"/>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12:59.096" v="18"/>
              <pc2:cmMkLst xmlns:pc2="http://schemas.microsoft.com/office/powerpoint/2019/9/main/command">
                <pc:docMk/>
                <pc:sldMk cId="2263629989" sldId="298"/>
                <pc2:cmMk id="{5808E6EF-2C43-4941-9191-0BB756902B28}"/>
              </pc2:cmMkLst>
              <pc226:cmRplyChg chg="add">
                <pc226:chgData name="Becky Bucklin" userId="92409861-9298-4a73-8093-c2eb1150ebe9" providerId="ADAL" clId="{056DFD59-D5B1-4BC9-B23F-E7CB77DAE16B}" dt="2023-06-28T03:12:59.096" v="18"/>
                <pc2:cmRplyMkLst xmlns:pc2="http://schemas.microsoft.com/office/powerpoint/2019/9/main/command">
                  <pc:docMk/>
                  <pc:sldMk cId="2263629989" sldId="298"/>
                  <pc2:cmMk id="{5808E6EF-2C43-4941-9191-0BB756902B28}"/>
                  <pc2:cmRplyMk id="{A709FCB1-3199-4947-B4C3-E1EEB2960B33}"/>
                </pc2:cmRplyMkLst>
              </pc226:cmRplyChg>
            </pc226:cmChg>
          </p:ext>
        </pc:extLst>
      </pc:sldChg>
      <pc:sldChg chg="modCm">
        <pc:chgData name="Becky Bucklin" userId="92409861-9298-4a73-8093-c2eb1150ebe9" providerId="ADAL" clId="{056DFD59-D5B1-4BC9-B23F-E7CB77DAE16B}" dt="2023-06-28T03:12:29.679" v="17"/>
        <pc:sldMkLst>
          <pc:docMk/>
          <pc:sldMk cId="1783295739" sldId="301"/>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12:29.679" v="17"/>
              <pc2:cmMkLst xmlns:pc2="http://schemas.microsoft.com/office/powerpoint/2019/9/main/command">
                <pc:docMk/>
                <pc:sldMk cId="1783295739" sldId="301"/>
                <pc2:cmMk id="{38AE785D-9BDB-4EE8-BF7A-4BEBC1F1BD41}"/>
              </pc2:cmMkLst>
              <pc226:cmRplyChg chg="add">
                <pc226:chgData name="Becky Bucklin" userId="92409861-9298-4a73-8093-c2eb1150ebe9" providerId="ADAL" clId="{056DFD59-D5B1-4BC9-B23F-E7CB77DAE16B}" dt="2023-06-28T03:10:37.987" v="14"/>
                <pc2:cmRplyMkLst xmlns:pc2="http://schemas.microsoft.com/office/powerpoint/2019/9/main/command">
                  <pc:docMk/>
                  <pc:sldMk cId="1783295739" sldId="301"/>
                  <pc2:cmMk id="{38AE785D-9BDB-4EE8-BF7A-4BEBC1F1BD41}"/>
                  <pc2:cmRplyMk id="{AAD13546-4606-4422-ADD6-130D31A64358}"/>
                </pc2:cmRplyMkLst>
              </pc226:cmRplyChg>
              <pc226:cmRplyChg chg="add">
                <pc226:chgData name="Becky Bucklin" userId="92409861-9298-4a73-8093-c2eb1150ebe9" providerId="ADAL" clId="{056DFD59-D5B1-4BC9-B23F-E7CB77DAE16B}" dt="2023-06-28T03:12:29.679" v="17"/>
                <pc2:cmRplyMkLst xmlns:pc2="http://schemas.microsoft.com/office/powerpoint/2019/9/main/command">
                  <pc:docMk/>
                  <pc:sldMk cId="1783295739" sldId="301"/>
                  <pc2:cmMk id="{38AE785D-9BDB-4EE8-BF7A-4BEBC1F1BD41}"/>
                  <pc2:cmRplyMk id="{C426C5CF-AA55-449B-AAC2-2DC87A97C798}"/>
                </pc2:cmRplyMkLst>
              </pc226:cmRplyChg>
            </pc226:cmChg>
          </p:ext>
        </pc:extLst>
      </pc:sldChg>
      <pc:sldChg chg="modCm">
        <pc:chgData name="Becky Bucklin" userId="92409861-9298-4a73-8093-c2eb1150ebe9" providerId="ADAL" clId="{056DFD59-D5B1-4BC9-B23F-E7CB77DAE16B}" dt="2023-06-28T03:14:11.251" v="21"/>
        <pc:sldMkLst>
          <pc:docMk/>
          <pc:sldMk cId="436843372" sldId="303"/>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14:11.251" v="21"/>
              <pc2:cmMkLst xmlns:pc2="http://schemas.microsoft.com/office/powerpoint/2019/9/main/command">
                <pc:docMk/>
                <pc:sldMk cId="436843372" sldId="303"/>
                <pc2:cmMk id="{A3E84151-C95A-4D1B-B9BE-719A9BDD10FA}"/>
              </pc2:cmMkLst>
              <pc226:cmRplyChg chg="add">
                <pc226:chgData name="Becky Bucklin" userId="92409861-9298-4a73-8093-c2eb1150ebe9" providerId="ADAL" clId="{056DFD59-D5B1-4BC9-B23F-E7CB77DAE16B}" dt="2023-06-28T03:14:11.251" v="21"/>
                <pc2:cmRplyMkLst xmlns:pc2="http://schemas.microsoft.com/office/powerpoint/2019/9/main/command">
                  <pc:docMk/>
                  <pc:sldMk cId="436843372" sldId="303"/>
                  <pc2:cmMk id="{A3E84151-C95A-4D1B-B9BE-719A9BDD10FA}"/>
                  <pc2:cmRplyMk id="{A53E99EB-382A-4D53-9890-C87A8A6AE2EB}"/>
                </pc2:cmRplyMkLst>
              </pc226:cmRplyChg>
            </pc226:cmChg>
          </p:ext>
        </pc:extLst>
      </pc:sldChg>
      <pc:sldChg chg="modCm">
        <pc:chgData name="Becky Bucklin" userId="92409861-9298-4a73-8093-c2eb1150ebe9" providerId="ADAL" clId="{056DFD59-D5B1-4BC9-B23F-E7CB77DAE16B}" dt="2023-06-28T03:14:28.639" v="23"/>
        <pc:sldMkLst>
          <pc:docMk/>
          <pc:sldMk cId="2299099728" sldId="304"/>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14:22.216" v="22"/>
              <pc2:cmMkLst xmlns:pc2="http://schemas.microsoft.com/office/powerpoint/2019/9/main/command">
                <pc:docMk/>
                <pc:sldMk cId="2299099728" sldId="304"/>
                <pc2:cmMk id="{DAA0E16D-8A69-4E84-A381-2AA3F8450EFF}"/>
              </pc2:cmMkLst>
              <pc226:cmRplyChg chg="add">
                <pc226:chgData name="Becky Bucklin" userId="92409861-9298-4a73-8093-c2eb1150ebe9" providerId="ADAL" clId="{056DFD59-D5B1-4BC9-B23F-E7CB77DAE16B}" dt="2023-06-28T03:14:22.216" v="22"/>
                <pc2:cmRplyMkLst xmlns:pc2="http://schemas.microsoft.com/office/powerpoint/2019/9/main/command">
                  <pc:docMk/>
                  <pc:sldMk cId="2299099728" sldId="304"/>
                  <pc2:cmMk id="{DAA0E16D-8A69-4E84-A381-2AA3F8450EFF}"/>
                  <pc2:cmRplyMk id="{C5F1E8A4-9F92-478A-B9C9-16A6AE62E5A5}"/>
                </pc2:cmRplyMkLst>
              </pc226:cmRplyChg>
            </pc226:cmChg>
            <pc226:cmChg xmlns:pc226="http://schemas.microsoft.com/office/powerpoint/2022/06/main/command" chg="">
              <pc226:chgData name="Becky Bucklin" userId="92409861-9298-4a73-8093-c2eb1150ebe9" providerId="ADAL" clId="{056DFD59-D5B1-4BC9-B23F-E7CB77DAE16B}" dt="2023-06-28T03:14:28.639" v="23"/>
              <pc2:cmMkLst xmlns:pc2="http://schemas.microsoft.com/office/powerpoint/2019/9/main/command">
                <pc:docMk/>
                <pc:sldMk cId="2299099728" sldId="304"/>
                <pc2:cmMk id="{4EA6E5E6-6A60-40C9-8F96-AADB9C3F8004}"/>
              </pc2:cmMkLst>
              <pc226:cmRplyChg chg="add">
                <pc226:chgData name="Becky Bucklin" userId="92409861-9298-4a73-8093-c2eb1150ebe9" providerId="ADAL" clId="{056DFD59-D5B1-4BC9-B23F-E7CB77DAE16B}" dt="2023-06-28T03:14:28.639" v="23"/>
                <pc2:cmRplyMkLst xmlns:pc2="http://schemas.microsoft.com/office/powerpoint/2019/9/main/command">
                  <pc:docMk/>
                  <pc:sldMk cId="2299099728" sldId="304"/>
                  <pc2:cmMk id="{4EA6E5E6-6A60-40C9-8F96-AADB9C3F8004}"/>
                  <pc2:cmRplyMk id="{910F538B-759A-4DEA-A6B6-EF8296CAC139}"/>
                </pc2:cmRplyMkLst>
              </pc226:cmRplyChg>
            </pc226:cmChg>
          </p:ext>
        </pc:extLst>
      </pc:sldChg>
      <pc:sldChg chg="modCm">
        <pc:chgData name="Becky Bucklin" userId="92409861-9298-4a73-8093-c2eb1150ebe9" providerId="ADAL" clId="{056DFD59-D5B1-4BC9-B23F-E7CB77DAE16B}" dt="2023-06-28T03:18:53.240" v="30"/>
        <pc:sldMkLst>
          <pc:docMk/>
          <pc:sldMk cId="1981693250" sldId="305"/>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18:53.240" v="30"/>
              <pc2:cmMkLst xmlns:pc2="http://schemas.microsoft.com/office/powerpoint/2019/9/main/command">
                <pc:docMk/>
                <pc:sldMk cId="1981693250" sldId="305"/>
                <pc2:cmMk id="{C10D0802-8F73-4D84-A5CE-5B41B32BA03A}"/>
              </pc2:cmMkLst>
              <pc226:cmRplyChg chg="add">
                <pc226:chgData name="Becky Bucklin" userId="92409861-9298-4a73-8093-c2eb1150ebe9" providerId="ADAL" clId="{056DFD59-D5B1-4BC9-B23F-E7CB77DAE16B}" dt="2023-06-28T03:18:53.240" v="30"/>
                <pc2:cmRplyMkLst xmlns:pc2="http://schemas.microsoft.com/office/powerpoint/2019/9/main/command">
                  <pc:docMk/>
                  <pc:sldMk cId="1981693250" sldId="305"/>
                  <pc2:cmMk id="{C10D0802-8F73-4D84-A5CE-5B41B32BA03A}"/>
                  <pc2:cmRplyMk id="{676271C5-D409-4556-8E25-B4887BB5B813}"/>
                </pc2:cmRplyMkLst>
              </pc226:cmRplyChg>
            </pc226:cmChg>
          </p:ext>
        </pc:extLst>
      </pc:sldChg>
      <pc:sldChg chg="modCm">
        <pc:chgData name="Becky Bucklin" userId="92409861-9298-4a73-8093-c2eb1150ebe9" providerId="ADAL" clId="{056DFD59-D5B1-4BC9-B23F-E7CB77DAE16B}" dt="2023-06-28T03:19:49.868" v="32"/>
        <pc:sldMkLst>
          <pc:docMk/>
          <pc:sldMk cId="3491045470" sldId="306"/>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19:49.868" v="32"/>
              <pc2:cmMkLst xmlns:pc2="http://schemas.microsoft.com/office/powerpoint/2019/9/main/command">
                <pc:docMk/>
                <pc:sldMk cId="3491045470" sldId="306"/>
                <pc2:cmMk id="{6EB41D00-8693-4850-A649-CDBDAF57A68A}"/>
              </pc2:cmMkLst>
              <pc226:cmRplyChg chg="add">
                <pc226:chgData name="Becky Bucklin" userId="92409861-9298-4a73-8093-c2eb1150ebe9" providerId="ADAL" clId="{056DFD59-D5B1-4BC9-B23F-E7CB77DAE16B}" dt="2023-06-28T03:19:49.868" v="32"/>
                <pc2:cmRplyMkLst xmlns:pc2="http://schemas.microsoft.com/office/powerpoint/2019/9/main/command">
                  <pc:docMk/>
                  <pc:sldMk cId="3491045470" sldId="306"/>
                  <pc2:cmMk id="{6EB41D00-8693-4850-A649-CDBDAF57A68A}"/>
                  <pc2:cmRplyMk id="{4B0EB0E9-CE5B-4A89-8314-08B8101DCB97}"/>
                </pc2:cmRplyMkLst>
              </pc226:cmRplyChg>
            </pc226:cmChg>
          </p:ext>
        </pc:extLst>
      </pc:sldChg>
      <pc:sldChg chg="modCm">
        <pc:chgData name="Becky Bucklin" userId="92409861-9298-4a73-8093-c2eb1150ebe9" providerId="ADAL" clId="{056DFD59-D5B1-4BC9-B23F-E7CB77DAE16B}" dt="2023-06-28T03:13:29.320" v="20"/>
        <pc:sldMkLst>
          <pc:docMk/>
          <pc:sldMk cId="4034110507" sldId="308"/>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13:29.320" v="20"/>
              <pc2:cmMkLst xmlns:pc2="http://schemas.microsoft.com/office/powerpoint/2019/9/main/command">
                <pc:docMk/>
                <pc:sldMk cId="4034110507" sldId="308"/>
                <pc2:cmMk id="{15543068-B93C-4A55-B6A0-748F5094A42B}"/>
              </pc2:cmMkLst>
              <pc226:cmRplyChg chg="add">
                <pc226:chgData name="Becky Bucklin" userId="92409861-9298-4a73-8093-c2eb1150ebe9" providerId="ADAL" clId="{056DFD59-D5B1-4BC9-B23F-E7CB77DAE16B}" dt="2023-06-28T03:13:29.320" v="20"/>
                <pc2:cmRplyMkLst xmlns:pc2="http://schemas.microsoft.com/office/powerpoint/2019/9/main/command">
                  <pc:docMk/>
                  <pc:sldMk cId="4034110507" sldId="308"/>
                  <pc2:cmMk id="{15543068-B93C-4A55-B6A0-748F5094A42B}"/>
                  <pc2:cmRplyMk id="{682B0E6D-EA23-4714-A79A-6153207D132C}"/>
                </pc2:cmRplyMkLst>
              </pc226:cmRplyChg>
            </pc226:cmChg>
          </p:ext>
        </pc:extLst>
      </pc:sldChg>
      <pc:sldChg chg="modCm">
        <pc:chgData name="Becky Bucklin" userId="92409861-9298-4a73-8093-c2eb1150ebe9" providerId="ADAL" clId="{056DFD59-D5B1-4BC9-B23F-E7CB77DAE16B}" dt="2023-06-28T03:15:50.256" v="26"/>
        <pc:sldMkLst>
          <pc:docMk/>
          <pc:sldMk cId="2282299683" sldId="309"/>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15:23.844" v="25"/>
              <pc2:cmMkLst xmlns:pc2="http://schemas.microsoft.com/office/powerpoint/2019/9/main/command">
                <pc:docMk/>
                <pc:sldMk cId="2282299683" sldId="309"/>
                <pc2:cmMk id="{4779D528-A462-4A1C-B507-F52BB2707C4E}"/>
              </pc2:cmMkLst>
              <pc226:cmRplyChg chg="add">
                <pc226:chgData name="Becky Bucklin" userId="92409861-9298-4a73-8093-c2eb1150ebe9" providerId="ADAL" clId="{056DFD59-D5B1-4BC9-B23F-E7CB77DAE16B}" dt="2023-06-28T03:15:23.844" v="25"/>
                <pc2:cmRplyMkLst xmlns:pc2="http://schemas.microsoft.com/office/powerpoint/2019/9/main/command">
                  <pc:docMk/>
                  <pc:sldMk cId="2282299683" sldId="309"/>
                  <pc2:cmMk id="{4779D528-A462-4A1C-B507-F52BB2707C4E}"/>
                  <pc2:cmRplyMk id="{D70AE72A-CECE-49A5-9D43-75959FB1FA33}"/>
                </pc2:cmRplyMkLst>
              </pc226:cmRplyChg>
            </pc226:cmChg>
            <pc226:cmChg xmlns:pc226="http://schemas.microsoft.com/office/powerpoint/2022/06/main/command" chg="">
              <pc226:chgData name="Becky Bucklin" userId="92409861-9298-4a73-8093-c2eb1150ebe9" providerId="ADAL" clId="{056DFD59-D5B1-4BC9-B23F-E7CB77DAE16B}" dt="2023-06-28T03:15:50.256" v="26"/>
              <pc2:cmMkLst xmlns:pc2="http://schemas.microsoft.com/office/powerpoint/2019/9/main/command">
                <pc:docMk/>
                <pc:sldMk cId="2282299683" sldId="309"/>
                <pc2:cmMk id="{63025175-77EF-374F-8E2F-1B9046D04111}"/>
              </pc2:cmMkLst>
              <pc226:cmRplyChg chg="add">
                <pc226:chgData name="Becky Bucklin" userId="92409861-9298-4a73-8093-c2eb1150ebe9" providerId="ADAL" clId="{056DFD59-D5B1-4BC9-B23F-E7CB77DAE16B}" dt="2023-06-28T03:15:50.256" v="26"/>
                <pc2:cmRplyMkLst xmlns:pc2="http://schemas.microsoft.com/office/powerpoint/2019/9/main/command">
                  <pc:docMk/>
                  <pc:sldMk cId="2282299683" sldId="309"/>
                  <pc2:cmMk id="{63025175-77EF-374F-8E2F-1B9046D04111}"/>
                  <pc2:cmRplyMk id="{89B7DC00-9928-45BA-B5F7-7662269076ED}"/>
                </pc2:cmRplyMkLst>
              </pc226:cmRplyChg>
            </pc226:cmChg>
          </p:ext>
        </pc:extLst>
      </pc:sldChg>
      <pc:sldChg chg="modCm">
        <pc:chgData name="Becky Bucklin" userId="92409861-9298-4a73-8093-c2eb1150ebe9" providerId="ADAL" clId="{056DFD59-D5B1-4BC9-B23F-E7CB77DAE16B}" dt="2023-06-28T03:10:58.778" v="15"/>
        <pc:sldMkLst>
          <pc:docMk/>
          <pc:sldMk cId="3181823301" sldId="310"/>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10:58.778" v="15"/>
              <pc2:cmMkLst xmlns:pc2="http://schemas.microsoft.com/office/powerpoint/2019/9/main/command">
                <pc:docMk/>
                <pc:sldMk cId="3181823301" sldId="310"/>
                <pc2:cmMk id="{CC908EB9-37F2-AB40-9F96-61B598411A5B}"/>
              </pc2:cmMkLst>
              <pc226:cmRplyChg chg="add">
                <pc226:chgData name="Becky Bucklin" userId="92409861-9298-4a73-8093-c2eb1150ebe9" providerId="ADAL" clId="{056DFD59-D5B1-4BC9-B23F-E7CB77DAE16B}" dt="2023-06-28T03:10:58.778" v="15"/>
                <pc2:cmRplyMkLst xmlns:pc2="http://schemas.microsoft.com/office/powerpoint/2019/9/main/command">
                  <pc:docMk/>
                  <pc:sldMk cId="3181823301" sldId="310"/>
                  <pc2:cmMk id="{CC908EB9-37F2-AB40-9F96-61B598411A5B}"/>
                  <pc2:cmRplyMk id="{69AB9CF9-D4AB-4F92-9610-FD4D12F1FF33}"/>
                </pc2:cmRplyMkLst>
              </pc226:cmRplyChg>
            </pc226:cmChg>
          </p:ext>
        </pc:extLst>
      </pc:sldChg>
      <pc:sldChg chg="modCm">
        <pc:chgData name="Becky Bucklin" userId="92409861-9298-4a73-8093-c2eb1150ebe9" providerId="ADAL" clId="{056DFD59-D5B1-4BC9-B23F-E7CB77DAE16B}" dt="2023-06-28T03:14:58.319" v="24"/>
        <pc:sldMkLst>
          <pc:docMk/>
          <pc:sldMk cId="596278932" sldId="311"/>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14:58.319" v="24"/>
              <pc2:cmMkLst xmlns:pc2="http://schemas.microsoft.com/office/powerpoint/2019/9/main/command">
                <pc:docMk/>
                <pc:sldMk cId="596278932" sldId="311"/>
                <pc2:cmMk id="{C19E47B7-4FD0-49E4-84A3-01B64BBB378A}"/>
              </pc2:cmMkLst>
              <pc226:cmRplyChg chg="add">
                <pc226:chgData name="Becky Bucklin" userId="92409861-9298-4a73-8093-c2eb1150ebe9" providerId="ADAL" clId="{056DFD59-D5B1-4BC9-B23F-E7CB77DAE16B}" dt="2023-06-28T03:14:58.319" v="24"/>
                <pc2:cmRplyMkLst xmlns:pc2="http://schemas.microsoft.com/office/powerpoint/2019/9/main/command">
                  <pc:docMk/>
                  <pc:sldMk cId="596278932" sldId="311"/>
                  <pc2:cmMk id="{C19E47B7-4FD0-49E4-84A3-01B64BBB378A}"/>
                  <pc2:cmRplyMk id="{8406A9BD-E930-43BD-8468-82C57FFBD433}"/>
                </pc2:cmRplyMkLst>
              </pc226:cmRplyChg>
            </pc226:cmChg>
          </p:ext>
        </pc:extLst>
      </pc:sldChg>
      <pc:sldChg chg="modCm">
        <pc:chgData name="Becky Bucklin" userId="92409861-9298-4a73-8093-c2eb1150ebe9" providerId="ADAL" clId="{056DFD59-D5B1-4BC9-B23F-E7CB77DAE16B}" dt="2023-06-28T03:13:11.827" v="19"/>
        <pc:sldMkLst>
          <pc:docMk/>
          <pc:sldMk cId="1404853729" sldId="312"/>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13:11.827" v="19"/>
              <pc2:cmMkLst xmlns:pc2="http://schemas.microsoft.com/office/powerpoint/2019/9/main/command">
                <pc:docMk/>
                <pc:sldMk cId="1404853729" sldId="312"/>
                <pc2:cmMk id="{9D535953-BDFA-4F23-A85A-3F662FF4974B}"/>
              </pc2:cmMkLst>
              <pc226:cmRplyChg chg="add">
                <pc226:chgData name="Becky Bucklin" userId="92409861-9298-4a73-8093-c2eb1150ebe9" providerId="ADAL" clId="{056DFD59-D5B1-4BC9-B23F-E7CB77DAE16B}" dt="2023-06-28T03:13:11.827" v="19"/>
                <pc2:cmRplyMkLst xmlns:pc2="http://schemas.microsoft.com/office/powerpoint/2019/9/main/command">
                  <pc:docMk/>
                  <pc:sldMk cId="1404853729" sldId="312"/>
                  <pc2:cmMk id="{9D535953-BDFA-4F23-A85A-3F662FF4974B}"/>
                  <pc2:cmRplyMk id="{0ADED1A1-6B5D-447F-8FDC-09AD6DB84BB5}"/>
                </pc2:cmRplyMkLst>
              </pc226:cmRplyChg>
            </pc226:cmChg>
          </p:ext>
        </pc:extLst>
      </pc:sldChg>
      <pc:sldChg chg="modCm">
        <pc:chgData name="Becky Bucklin" userId="92409861-9298-4a73-8093-c2eb1150ebe9" providerId="ADAL" clId="{056DFD59-D5B1-4BC9-B23F-E7CB77DAE16B}" dt="2023-06-28T03:08:58.833" v="10"/>
        <pc:sldMkLst>
          <pc:docMk/>
          <pc:sldMk cId="3192394183" sldId="313"/>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08:58.833" v="10"/>
              <pc2:cmMkLst xmlns:pc2="http://schemas.microsoft.com/office/powerpoint/2019/9/main/command">
                <pc:docMk/>
                <pc:sldMk cId="3192394183" sldId="313"/>
                <pc2:cmMk id="{CC82BA34-A85D-44A5-BC28-1FC7329D7576}"/>
              </pc2:cmMkLst>
              <pc226:cmRplyChg chg="add">
                <pc226:chgData name="Becky Bucklin" userId="92409861-9298-4a73-8093-c2eb1150ebe9" providerId="ADAL" clId="{056DFD59-D5B1-4BC9-B23F-E7CB77DAE16B}" dt="2023-06-28T03:08:58.833" v="10"/>
                <pc2:cmRplyMkLst xmlns:pc2="http://schemas.microsoft.com/office/powerpoint/2019/9/main/command">
                  <pc:docMk/>
                  <pc:sldMk cId="3192394183" sldId="313"/>
                  <pc2:cmMk id="{CC82BA34-A85D-44A5-BC28-1FC7329D7576}"/>
                  <pc2:cmRplyMk id="{7B0D6FAE-CC56-4F42-BEF1-C6DA3F53653A}"/>
                </pc2:cmRplyMkLst>
              </pc226:cmRplyChg>
            </pc226:cmChg>
          </p:ext>
        </pc:extLst>
      </pc:sldChg>
      <pc:sldChg chg="modCm">
        <pc:chgData name="Becky Bucklin" userId="92409861-9298-4a73-8093-c2eb1150ebe9" providerId="ADAL" clId="{056DFD59-D5B1-4BC9-B23F-E7CB77DAE16B}" dt="2023-06-28T03:04:39.670" v="2"/>
        <pc:sldMkLst>
          <pc:docMk/>
          <pc:sldMk cId="2677917784" sldId="317"/>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04:39.670" v="2"/>
              <pc2:cmMkLst xmlns:pc2="http://schemas.microsoft.com/office/powerpoint/2019/9/main/command">
                <pc:docMk/>
                <pc:sldMk cId="2677917784" sldId="317"/>
                <pc2:cmMk id="{F471931F-CAE9-504A-9D44-B3B64B2275A8}"/>
              </pc2:cmMkLst>
              <pc226:cmRplyChg chg="add">
                <pc226:chgData name="Becky Bucklin" userId="92409861-9298-4a73-8093-c2eb1150ebe9" providerId="ADAL" clId="{056DFD59-D5B1-4BC9-B23F-E7CB77DAE16B}" dt="2023-06-28T03:04:39.670" v="2"/>
                <pc2:cmRplyMkLst xmlns:pc2="http://schemas.microsoft.com/office/powerpoint/2019/9/main/command">
                  <pc:docMk/>
                  <pc:sldMk cId="2677917784" sldId="317"/>
                  <pc2:cmMk id="{F471931F-CAE9-504A-9D44-B3B64B2275A8}"/>
                  <pc2:cmRplyMk id="{9A421072-DC8C-4553-A98E-8D595576D03E}"/>
                </pc2:cmRplyMkLst>
              </pc226:cmRplyChg>
            </pc226:cmChg>
          </p:ext>
        </pc:extLst>
      </pc:sldChg>
      <pc:sldChg chg="modCm">
        <pc:chgData name="Becky Bucklin" userId="92409861-9298-4a73-8093-c2eb1150ebe9" providerId="ADAL" clId="{056DFD59-D5B1-4BC9-B23F-E7CB77DAE16B}" dt="2023-06-28T03:07:43.734" v="7"/>
        <pc:sldMkLst>
          <pc:docMk/>
          <pc:sldMk cId="1599525331" sldId="318"/>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07:43.734" v="7"/>
              <pc2:cmMkLst xmlns:pc2="http://schemas.microsoft.com/office/powerpoint/2019/9/main/command">
                <pc:docMk/>
                <pc:sldMk cId="1599525331" sldId="318"/>
                <pc2:cmMk id="{3A1FAD04-094C-1D49-B6BE-BC8971E64D93}"/>
              </pc2:cmMkLst>
              <pc226:cmRplyChg chg="add">
                <pc226:chgData name="Becky Bucklin" userId="92409861-9298-4a73-8093-c2eb1150ebe9" providerId="ADAL" clId="{056DFD59-D5B1-4BC9-B23F-E7CB77DAE16B}" dt="2023-06-28T03:07:43.734" v="7"/>
                <pc2:cmRplyMkLst xmlns:pc2="http://schemas.microsoft.com/office/powerpoint/2019/9/main/command">
                  <pc:docMk/>
                  <pc:sldMk cId="1599525331" sldId="318"/>
                  <pc2:cmMk id="{3A1FAD04-094C-1D49-B6BE-BC8971E64D93}"/>
                  <pc2:cmRplyMk id="{81A79B3F-384C-4670-8AF2-68CD42A37B7B}"/>
                </pc2:cmRplyMkLst>
              </pc226:cmRplyChg>
            </pc226:cmChg>
            <pc226:cmChg xmlns:pc226="http://schemas.microsoft.com/office/powerpoint/2022/06/main/command" chg="">
              <pc226:chgData name="Becky Bucklin" userId="92409861-9298-4a73-8093-c2eb1150ebe9" providerId="ADAL" clId="{056DFD59-D5B1-4BC9-B23F-E7CB77DAE16B}" dt="2023-06-28T03:07:12.057" v="6"/>
              <pc2:cmMkLst xmlns:pc2="http://schemas.microsoft.com/office/powerpoint/2019/9/main/command">
                <pc:docMk/>
                <pc:sldMk cId="1599525331" sldId="318"/>
                <pc2:cmMk id="{81B587F4-FB91-45E7-8301-041E0AFFAEF6}"/>
              </pc2:cmMkLst>
              <pc226:cmRplyChg chg="add">
                <pc226:chgData name="Becky Bucklin" userId="92409861-9298-4a73-8093-c2eb1150ebe9" providerId="ADAL" clId="{056DFD59-D5B1-4BC9-B23F-E7CB77DAE16B}" dt="2023-06-28T03:07:12.057" v="6"/>
                <pc2:cmRplyMkLst xmlns:pc2="http://schemas.microsoft.com/office/powerpoint/2019/9/main/command">
                  <pc:docMk/>
                  <pc:sldMk cId="1599525331" sldId="318"/>
                  <pc2:cmMk id="{81B587F4-FB91-45E7-8301-041E0AFFAEF6}"/>
                  <pc2:cmRplyMk id="{41158A9E-EB65-48D8-8168-5074E0BF5817}"/>
                </pc2:cmRplyMkLst>
              </pc226:cmRplyChg>
            </pc226:cmChg>
          </p:ext>
        </pc:extLst>
      </pc:sldChg>
      <pc:sldChg chg="modCm">
        <pc:chgData name="Becky Bucklin" userId="92409861-9298-4a73-8093-c2eb1150ebe9" providerId="ADAL" clId="{056DFD59-D5B1-4BC9-B23F-E7CB77DAE16B}" dt="2023-06-28T03:19:11.238" v="31"/>
        <pc:sldMkLst>
          <pc:docMk/>
          <pc:sldMk cId="329066606" sldId="335"/>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19:11.238" v="31"/>
              <pc2:cmMkLst xmlns:pc2="http://schemas.microsoft.com/office/powerpoint/2019/9/main/command">
                <pc:docMk/>
                <pc:sldMk cId="329066606" sldId="335"/>
                <pc2:cmMk id="{255F18A3-668C-48B6-AADD-65E4759C15A5}"/>
              </pc2:cmMkLst>
              <pc226:cmRplyChg chg="add">
                <pc226:chgData name="Becky Bucklin" userId="92409861-9298-4a73-8093-c2eb1150ebe9" providerId="ADAL" clId="{056DFD59-D5B1-4BC9-B23F-E7CB77DAE16B}" dt="2023-06-28T03:19:11.238" v="31"/>
                <pc2:cmRplyMkLst xmlns:pc2="http://schemas.microsoft.com/office/powerpoint/2019/9/main/command">
                  <pc:docMk/>
                  <pc:sldMk cId="329066606" sldId="335"/>
                  <pc2:cmMk id="{255F18A3-668C-48B6-AADD-65E4759C15A5}"/>
                  <pc2:cmRplyMk id="{78F133CF-796C-4043-8445-B4C7A4DD16B5}"/>
                </pc2:cmRplyMkLst>
              </pc226:cmRplyChg>
            </pc226:cmChg>
          </p:ext>
        </pc:extLst>
      </pc:sldChg>
      <pc:sldChg chg="modCm">
        <pc:chgData name="Becky Bucklin" userId="92409861-9298-4a73-8093-c2eb1150ebe9" providerId="ADAL" clId="{056DFD59-D5B1-4BC9-B23F-E7CB77DAE16B}" dt="2023-06-28T03:08:04.474" v="8"/>
        <pc:sldMkLst>
          <pc:docMk/>
          <pc:sldMk cId="338563713" sldId="413"/>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08:04.474" v="8"/>
              <pc2:cmMkLst xmlns:pc2="http://schemas.microsoft.com/office/powerpoint/2019/9/main/command">
                <pc:docMk/>
                <pc:sldMk cId="338563713" sldId="413"/>
                <pc2:cmMk id="{2BD30E1D-B991-4F25-B3E1-5F26B8B3EA9F}"/>
              </pc2:cmMkLst>
              <pc226:cmRplyChg chg="add">
                <pc226:chgData name="Becky Bucklin" userId="92409861-9298-4a73-8093-c2eb1150ebe9" providerId="ADAL" clId="{056DFD59-D5B1-4BC9-B23F-E7CB77DAE16B}" dt="2023-06-28T03:08:04.474" v="8"/>
                <pc2:cmRplyMkLst xmlns:pc2="http://schemas.microsoft.com/office/powerpoint/2019/9/main/command">
                  <pc:docMk/>
                  <pc:sldMk cId="338563713" sldId="413"/>
                  <pc2:cmMk id="{2BD30E1D-B991-4F25-B3E1-5F26B8B3EA9F}"/>
                  <pc2:cmRplyMk id="{BE843570-F4AC-4696-B466-D225BE27B2A4}"/>
                </pc2:cmRplyMkLst>
              </pc226:cmRplyChg>
            </pc226:cmChg>
          </p:ext>
        </pc:extLst>
      </pc:sldChg>
      <pc:sldChg chg="modCm">
        <pc:chgData name="Becky Bucklin" userId="92409861-9298-4a73-8093-c2eb1150ebe9" providerId="ADAL" clId="{056DFD59-D5B1-4BC9-B23F-E7CB77DAE16B}" dt="2023-06-28T03:20:08.216" v="33"/>
        <pc:sldMkLst>
          <pc:docMk/>
          <pc:sldMk cId="1290714388" sldId="414"/>
        </pc:sldMkLst>
        <pc:extLst>
          <p:ext xmlns:p="http://schemas.openxmlformats.org/presentationml/2006/main" uri="{D6D511B9-2390-475A-947B-AFAB55BFBCF1}">
            <pc226:cmChg xmlns:pc226="http://schemas.microsoft.com/office/powerpoint/2022/06/main/command" chg="">
              <pc226:chgData name="Becky Bucklin" userId="92409861-9298-4a73-8093-c2eb1150ebe9" providerId="ADAL" clId="{056DFD59-D5B1-4BC9-B23F-E7CB77DAE16B}" dt="2023-06-28T03:20:08.216" v="33"/>
              <pc2:cmMkLst xmlns:pc2="http://schemas.microsoft.com/office/powerpoint/2019/9/main/command">
                <pc:docMk/>
                <pc:sldMk cId="1290714388" sldId="414"/>
                <pc2:cmMk id="{0DEBB6C7-228D-4DC0-8064-7F449935022D}"/>
              </pc2:cmMkLst>
              <pc226:cmRplyChg chg="add">
                <pc226:chgData name="Becky Bucklin" userId="92409861-9298-4a73-8093-c2eb1150ebe9" providerId="ADAL" clId="{056DFD59-D5B1-4BC9-B23F-E7CB77DAE16B}" dt="2023-06-28T03:20:08.216" v="33"/>
                <pc2:cmRplyMkLst xmlns:pc2="http://schemas.microsoft.com/office/powerpoint/2019/9/main/command">
                  <pc:docMk/>
                  <pc:sldMk cId="1290714388" sldId="414"/>
                  <pc2:cmMk id="{0DEBB6C7-228D-4DC0-8064-7F449935022D}"/>
                  <pc2:cmRplyMk id="{BCA0EF52-19BE-499C-907D-F8690403648C}"/>
                </pc2:cmRplyMkLst>
              </pc226:cmRplyChg>
            </pc226:cmChg>
          </p:ext>
        </pc:extLst>
      </pc:sldChg>
    </pc:docChg>
  </pc:docChgLst>
  <pc:docChgLst>
    <pc:chgData name="Meyer, Meredith L" userId="S::mermeyer@uiowa.edu::eefaf0c7-0bbb-45df-a1f6-0050c06391d6" providerId="AD" clId="Web-{CDD6A1A8-D771-4D5D-8554-1C61BD8F0A66}"/>
    <pc:docChg chg="">
      <pc:chgData name="Meyer, Meredith L" userId="S::mermeyer@uiowa.edu::eefaf0c7-0bbb-45df-a1f6-0050c06391d6" providerId="AD" clId="Web-{CDD6A1A8-D771-4D5D-8554-1C61BD8F0A66}" dt="2023-06-19T18:11:33.617" v="4"/>
      <pc:docMkLst>
        <pc:docMk/>
      </pc:docMkLst>
      <pc:sldChg chg="addCm">
        <pc:chgData name="Meyer, Meredith L" userId="S::mermeyer@uiowa.edu::eefaf0c7-0bbb-45df-a1f6-0050c06391d6" providerId="AD" clId="Web-{CDD6A1A8-D771-4D5D-8554-1C61BD8F0A66}" dt="2023-06-19T18:11:33.617" v="4"/>
        <pc:sldMkLst>
          <pc:docMk/>
          <pc:sldMk cId="2399980769" sldId="268"/>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CDD6A1A8-D771-4D5D-8554-1C61BD8F0A66}" dt="2023-06-19T18:11:33.617" v="4"/>
              <pc2:cmMkLst xmlns:pc2="http://schemas.microsoft.com/office/powerpoint/2019/9/main/command">
                <pc:docMk/>
                <pc:sldMk cId="2399980769" sldId="268"/>
                <pc2:cmMk id="{91813242-D3EC-4115-A153-54DA8169E017}"/>
              </pc2:cmMkLst>
            </pc226:cmChg>
            <pc226:cmChg xmlns:pc226="http://schemas.microsoft.com/office/powerpoint/2022/06/main/command" chg="add">
              <pc226:chgData name="Meyer, Meredith L" userId="S::mermeyer@uiowa.edu::eefaf0c7-0bbb-45df-a1f6-0050c06391d6" providerId="AD" clId="Web-{CDD6A1A8-D771-4D5D-8554-1C61BD8F0A66}" dt="2023-06-19T18:10:50.819" v="3"/>
              <pc2:cmMkLst xmlns:pc2="http://schemas.microsoft.com/office/powerpoint/2019/9/main/command">
                <pc:docMk/>
                <pc:sldMk cId="2399980769" sldId="268"/>
                <pc2:cmMk id="{3320A6A4-208A-40C1-912A-AE24266335F0}"/>
              </pc2:cmMkLst>
            </pc226:cmChg>
          </p:ext>
        </pc:extLst>
      </pc:sldChg>
      <pc:sldChg chg="addCm modCm">
        <pc:chgData name="Meyer, Meredith L" userId="S::mermeyer@uiowa.edu::eefaf0c7-0bbb-45df-a1f6-0050c06391d6" providerId="AD" clId="Web-{CDD6A1A8-D771-4D5D-8554-1C61BD8F0A66}" dt="2023-06-19T18:10:02.255" v="2"/>
        <pc:sldMkLst>
          <pc:docMk/>
          <pc:sldMk cId="3491045470" sldId="306"/>
        </pc:sldMkLst>
        <pc:extLst>
          <p:ext xmlns:p="http://schemas.openxmlformats.org/presentationml/2006/main" uri="{D6D511B9-2390-475A-947B-AFAB55BFBCF1}">
            <pc226:cmChg xmlns:pc226="http://schemas.microsoft.com/office/powerpoint/2022/06/main/command" chg="add mod">
              <pc226:chgData name="Meyer, Meredith L" userId="S::mermeyer@uiowa.edu::eefaf0c7-0bbb-45df-a1f6-0050c06391d6" providerId="AD" clId="Web-{CDD6A1A8-D771-4D5D-8554-1C61BD8F0A66}" dt="2023-06-19T18:10:02.255" v="2"/>
              <pc2:cmMkLst xmlns:pc2="http://schemas.microsoft.com/office/powerpoint/2019/9/main/command">
                <pc:docMk/>
                <pc:sldMk cId="3491045470" sldId="306"/>
                <pc2:cmMk id="{6EB41D00-8693-4850-A649-CDBDAF57A68A}"/>
              </pc2:cmMkLst>
            </pc226:cmChg>
          </p:ext>
        </pc:extLst>
      </pc:sldChg>
      <pc:sldChg chg="addCm">
        <pc:chgData name="Meyer, Meredith L" userId="S::mermeyer@uiowa.edu::eefaf0c7-0bbb-45df-a1f6-0050c06391d6" providerId="AD" clId="Web-{CDD6A1A8-D771-4D5D-8554-1C61BD8F0A66}" dt="2023-06-19T18:06:33.171" v="0"/>
        <pc:sldMkLst>
          <pc:docMk/>
          <pc:sldMk cId="329066606" sldId="335"/>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CDD6A1A8-D771-4D5D-8554-1C61BD8F0A66}" dt="2023-06-19T18:06:33.171" v="0"/>
              <pc2:cmMkLst xmlns:pc2="http://schemas.microsoft.com/office/powerpoint/2019/9/main/command">
                <pc:docMk/>
                <pc:sldMk cId="329066606" sldId="335"/>
                <pc2:cmMk id="{255F18A3-668C-48B6-AADD-65E4759C15A5}"/>
              </pc2:cmMkLst>
            </pc226:cmChg>
          </p:ext>
        </pc:extLst>
      </pc:sldChg>
    </pc:docChg>
  </pc:docChgLst>
  <pc:docChgLst>
    <pc:chgData name="Meyer, Meredith L" userId="S::mermeyer@uiowa.edu::eefaf0c7-0bbb-45df-a1f6-0050c06391d6" providerId="AD" clId="Web-{C8DF8052-3195-4726-B54A-EDD64EB6B103}"/>
    <pc:docChg chg="modSld">
      <pc:chgData name="Meyer, Meredith L" userId="S::mermeyer@uiowa.edu::eefaf0c7-0bbb-45df-a1f6-0050c06391d6" providerId="AD" clId="Web-{C8DF8052-3195-4726-B54A-EDD64EB6B103}" dt="2023-07-10T20:30:35.708" v="44"/>
      <pc:docMkLst>
        <pc:docMk/>
      </pc:docMkLst>
      <pc:sldChg chg="modNotes">
        <pc:chgData name="Meyer, Meredith L" userId="S::mermeyer@uiowa.edu::eefaf0c7-0bbb-45df-a1f6-0050c06391d6" providerId="AD" clId="Web-{C8DF8052-3195-4726-B54A-EDD64EB6B103}" dt="2023-07-10T20:30:35.708" v="44"/>
        <pc:sldMkLst>
          <pc:docMk/>
          <pc:sldMk cId="3418202230" sldId="415"/>
        </pc:sldMkLst>
      </pc:sldChg>
    </pc:docChg>
  </pc:docChgLst>
  <pc:docChgLst>
    <pc:chgData name="Meyer, Meredith L" userId="S::mermeyer@uiowa.edu::eefaf0c7-0bbb-45df-a1f6-0050c06391d6" providerId="AD" clId="Web-{CDE1CAA7-6EC2-4CE9-9290-EC3E916F31DA}"/>
    <pc:docChg chg="addSld delSld modSld">
      <pc:chgData name="Meyer, Meredith L" userId="S::mermeyer@uiowa.edu::eefaf0c7-0bbb-45df-a1f6-0050c06391d6" providerId="AD" clId="Web-{CDE1CAA7-6EC2-4CE9-9290-EC3E916F31DA}" dt="2023-07-03T17:41:08.832" v="1175" actId="1076"/>
      <pc:docMkLst>
        <pc:docMk/>
      </pc:docMkLst>
      <pc:sldChg chg="modSp modNotes">
        <pc:chgData name="Meyer, Meredith L" userId="S::mermeyer@uiowa.edu::eefaf0c7-0bbb-45df-a1f6-0050c06391d6" providerId="AD" clId="Web-{CDE1CAA7-6EC2-4CE9-9290-EC3E916F31DA}" dt="2023-07-03T17:25:33.360" v="1091"/>
        <pc:sldMkLst>
          <pc:docMk/>
          <pc:sldMk cId="3807435985" sldId="262"/>
        </pc:sldMkLst>
        <pc:spChg chg="mod">
          <ac:chgData name="Meyer, Meredith L" userId="S::mermeyer@uiowa.edu::eefaf0c7-0bbb-45df-a1f6-0050c06391d6" providerId="AD" clId="Web-{CDE1CAA7-6EC2-4CE9-9290-EC3E916F31DA}" dt="2023-07-03T16:47:16.401" v="452" actId="20577"/>
          <ac:spMkLst>
            <pc:docMk/>
            <pc:sldMk cId="3807435985" sldId="262"/>
            <ac:spMk id="2" creationId="{00000000-0000-0000-0000-000000000000}"/>
          </ac:spMkLst>
        </pc:spChg>
        <pc:spChg chg="mod">
          <ac:chgData name="Meyer, Meredith L" userId="S::mermeyer@uiowa.edu::eefaf0c7-0bbb-45df-a1f6-0050c06391d6" providerId="AD" clId="Web-{CDE1CAA7-6EC2-4CE9-9290-EC3E916F31DA}" dt="2023-07-03T16:56:51.241" v="559" actId="20577"/>
          <ac:spMkLst>
            <pc:docMk/>
            <pc:sldMk cId="3807435985" sldId="262"/>
            <ac:spMk id="6" creationId="{00000000-0000-0000-0000-000000000000}"/>
          </ac:spMkLst>
        </pc:spChg>
        <pc:spChg chg="mod">
          <ac:chgData name="Meyer, Meredith L" userId="S::mermeyer@uiowa.edu::eefaf0c7-0bbb-45df-a1f6-0050c06391d6" providerId="AD" clId="Web-{CDE1CAA7-6EC2-4CE9-9290-EC3E916F31DA}" dt="2023-07-03T16:55:54.083" v="535" actId="20577"/>
          <ac:spMkLst>
            <pc:docMk/>
            <pc:sldMk cId="3807435985" sldId="262"/>
            <ac:spMk id="11" creationId="{00000000-0000-0000-0000-000000000000}"/>
          </ac:spMkLst>
        </pc:spChg>
        <pc:spChg chg="mod">
          <ac:chgData name="Meyer, Meredith L" userId="S::mermeyer@uiowa.edu::eefaf0c7-0bbb-45df-a1f6-0050c06391d6" providerId="AD" clId="Web-{CDE1CAA7-6EC2-4CE9-9290-EC3E916F31DA}" dt="2023-07-03T16:56:20.990" v="549" actId="20577"/>
          <ac:spMkLst>
            <pc:docMk/>
            <pc:sldMk cId="3807435985" sldId="262"/>
            <ac:spMk id="12" creationId="{00000000-0000-0000-0000-000000000000}"/>
          </ac:spMkLst>
        </pc:spChg>
        <pc:spChg chg="mod">
          <ac:chgData name="Meyer, Meredith L" userId="S::mermeyer@uiowa.edu::eefaf0c7-0bbb-45df-a1f6-0050c06391d6" providerId="AD" clId="Web-{CDE1CAA7-6EC2-4CE9-9290-EC3E916F31DA}" dt="2023-07-03T16:56:34.600" v="553" actId="20577"/>
          <ac:spMkLst>
            <pc:docMk/>
            <pc:sldMk cId="3807435985" sldId="262"/>
            <ac:spMk id="13" creationId="{00000000-0000-0000-0000-000000000000}"/>
          </ac:spMkLst>
        </pc:spChg>
        <pc:spChg chg="mod">
          <ac:chgData name="Meyer, Meredith L" userId="S::mermeyer@uiowa.edu::eefaf0c7-0bbb-45df-a1f6-0050c06391d6" providerId="AD" clId="Web-{CDE1CAA7-6EC2-4CE9-9290-EC3E916F31DA}" dt="2023-07-03T16:56:43.334" v="557" actId="20577"/>
          <ac:spMkLst>
            <pc:docMk/>
            <pc:sldMk cId="3807435985" sldId="262"/>
            <ac:spMk id="14" creationId="{00000000-0000-0000-0000-000000000000}"/>
          </ac:spMkLst>
        </pc:spChg>
      </pc:sldChg>
      <pc:sldChg chg="addSp delSp modSp modNotes">
        <pc:chgData name="Meyer, Meredith L" userId="S::mermeyer@uiowa.edu::eefaf0c7-0bbb-45df-a1f6-0050c06391d6" providerId="AD" clId="Web-{CDE1CAA7-6EC2-4CE9-9290-EC3E916F31DA}" dt="2023-07-03T17:41:08.832" v="1175" actId="1076"/>
        <pc:sldMkLst>
          <pc:docMk/>
          <pc:sldMk cId="2399980769" sldId="268"/>
        </pc:sldMkLst>
        <pc:spChg chg="add del mod">
          <ac:chgData name="Meyer, Meredith L" userId="S::mermeyer@uiowa.edu::eefaf0c7-0bbb-45df-a1f6-0050c06391d6" providerId="AD" clId="Web-{CDE1CAA7-6EC2-4CE9-9290-EC3E916F31DA}" dt="2023-07-03T17:33:14.900" v="1112"/>
          <ac:spMkLst>
            <pc:docMk/>
            <pc:sldMk cId="2399980769" sldId="268"/>
            <ac:spMk id="4" creationId="{8BBDA6A6-14F4-4E5A-B8AD-D696CFB3DCD2}"/>
          </ac:spMkLst>
        </pc:spChg>
        <pc:picChg chg="del">
          <ac:chgData name="Meyer, Meredith L" userId="S::mermeyer@uiowa.edu::eefaf0c7-0bbb-45df-a1f6-0050c06391d6" providerId="AD" clId="Web-{CDE1CAA7-6EC2-4CE9-9290-EC3E916F31DA}" dt="2023-07-03T17:32:55.025" v="1109"/>
          <ac:picMkLst>
            <pc:docMk/>
            <pc:sldMk cId="2399980769" sldId="268"/>
            <ac:picMk id="5" creationId="{00000000-0000-0000-0000-000000000000}"/>
          </ac:picMkLst>
        </pc:picChg>
        <pc:picChg chg="add del mod ord">
          <ac:chgData name="Meyer, Meredith L" userId="S::mermeyer@uiowa.edu::eefaf0c7-0bbb-45df-a1f6-0050c06391d6" providerId="AD" clId="Web-{CDE1CAA7-6EC2-4CE9-9290-EC3E916F31DA}" dt="2023-07-03T17:33:11.728" v="1111"/>
          <ac:picMkLst>
            <pc:docMk/>
            <pc:sldMk cId="2399980769" sldId="268"/>
            <ac:picMk id="6" creationId="{7AAFBA85-AC4F-4A05-7F34-DD3DDEA865F3}"/>
          </ac:picMkLst>
        </pc:picChg>
        <pc:picChg chg="add del mod">
          <ac:chgData name="Meyer, Meredith L" userId="S::mermeyer@uiowa.edu::eefaf0c7-0bbb-45df-a1f6-0050c06391d6" providerId="AD" clId="Web-{CDE1CAA7-6EC2-4CE9-9290-EC3E916F31DA}" dt="2023-07-03T17:41:05.723" v="1174" actId="1076"/>
          <ac:picMkLst>
            <pc:docMk/>
            <pc:sldMk cId="2399980769" sldId="268"/>
            <ac:picMk id="7" creationId="{18CC7818-26BF-0E36-8B9D-13CD1BA3CBDD}"/>
          </ac:picMkLst>
        </pc:picChg>
        <pc:picChg chg="add del mod">
          <ac:chgData name="Meyer, Meredith L" userId="S::mermeyer@uiowa.edu::eefaf0c7-0bbb-45df-a1f6-0050c06391d6" providerId="AD" clId="Web-{CDE1CAA7-6EC2-4CE9-9290-EC3E916F31DA}" dt="2023-07-03T17:36:16.873" v="1142"/>
          <ac:picMkLst>
            <pc:docMk/>
            <pc:sldMk cId="2399980769" sldId="268"/>
            <ac:picMk id="8" creationId="{8D562482-9966-81C9-BEA2-72133C832F3E}"/>
          </ac:picMkLst>
        </pc:picChg>
        <pc:picChg chg="add del mod">
          <ac:chgData name="Meyer, Meredith L" userId="S::mermeyer@uiowa.edu::eefaf0c7-0bbb-45df-a1f6-0050c06391d6" providerId="AD" clId="Web-{CDE1CAA7-6EC2-4CE9-9290-EC3E916F31DA}" dt="2023-07-03T17:36:47.280" v="1148"/>
          <ac:picMkLst>
            <pc:docMk/>
            <pc:sldMk cId="2399980769" sldId="268"/>
            <ac:picMk id="9" creationId="{65202CC3-5638-0C36-413B-5B4D253FBC67}"/>
          </ac:picMkLst>
        </pc:picChg>
        <pc:picChg chg="add del mod">
          <ac:chgData name="Meyer, Meredith L" userId="S::mermeyer@uiowa.edu::eefaf0c7-0bbb-45df-a1f6-0050c06391d6" providerId="AD" clId="Web-{CDE1CAA7-6EC2-4CE9-9290-EC3E916F31DA}" dt="2023-07-03T17:37:54.437" v="1156"/>
          <ac:picMkLst>
            <pc:docMk/>
            <pc:sldMk cId="2399980769" sldId="268"/>
            <ac:picMk id="10" creationId="{24007972-F7C5-5481-D1ED-02EFE2447630}"/>
          </ac:picMkLst>
        </pc:picChg>
        <pc:picChg chg="add mod">
          <ac:chgData name="Meyer, Meredith L" userId="S::mermeyer@uiowa.edu::eefaf0c7-0bbb-45df-a1f6-0050c06391d6" providerId="AD" clId="Web-{CDE1CAA7-6EC2-4CE9-9290-EC3E916F31DA}" dt="2023-07-03T17:41:08.832" v="1175" actId="1076"/>
          <ac:picMkLst>
            <pc:docMk/>
            <pc:sldMk cId="2399980769" sldId="268"/>
            <ac:picMk id="11" creationId="{946D9D70-217D-2358-2C69-58A5D6ADA64C}"/>
          </ac:picMkLst>
        </pc:picChg>
        <pc:picChg chg="add del mod">
          <ac:chgData name="Meyer, Meredith L" userId="S::mermeyer@uiowa.edu::eefaf0c7-0bbb-45df-a1f6-0050c06391d6" providerId="AD" clId="Web-{CDE1CAA7-6EC2-4CE9-9290-EC3E916F31DA}" dt="2023-07-03T17:40:17.753" v="1172"/>
          <ac:picMkLst>
            <pc:docMk/>
            <pc:sldMk cId="2399980769" sldId="268"/>
            <ac:picMk id="12" creationId="{7806734D-85FA-0C27-8CB3-916C6655DE6F}"/>
          </ac:picMkLst>
        </pc:picChg>
      </pc:sldChg>
      <pc:sldChg chg="modSp modNotes">
        <pc:chgData name="Meyer, Meredith L" userId="S::mermeyer@uiowa.edu::eefaf0c7-0bbb-45df-a1f6-0050c06391d6" providerId="AD" clId="Web-{CDE1CAA7-6EC2-4CE9-9290-EC3E916F31DA}" dt="2023-07-03T17:25:47.657" v="1093" actId="1076"/>
        <pc:sldMkLst>
          <pc:docMk/>
          <pc:sldMk cId="3766155455" sldId="287"/>
        </pc:sldMkLst>
        <pc:spChg chg="mod">
          <ac:chgData name="Meyer, Meredith L" userId="S::mermeyer@uiowa.edu::eefaf0c7-0bbb-45df-a1f6-0050c06391d6" providerId="AD" clId="Web-{CDE1CAA7-6EC2-4CE9-9290-EC3E916F31DA}" dt="2023-07-03T16:14:09.841" v="190" actId="20577"/>
          <ac:spMkLst>
            <pc:docMk/>
            <pc:sldMk cId="3766155455" sldId="287"/>
            <ac:spMk id="17" creationId="{00000000-0000-0000-0000-000000000000}"/>
          </ac:spMkLst>
        </pc:spChg>
        <pc:spChg chg="mod">
          <ac:chgData name="Meyer, Meredith L" userId="S::mermeyer@uiowa.edu::eefaf0c7-0bbb-45df-a1f6-0050c06391d6" providerId="AD" clId="Web-{CDE1CAA7-6EC2-4CE9-9290-EC3E916F31DA}" dt="2023-07-03T16:20:12.641" v="277" actId="1076"/>
          <ac:spMkLst>
            <pc:docMk/>
            <pc:sldMk cId="3766155455" sldId="287"/>
            <ac:spMk id="18" creationId="{00000000-0000-0000-0000-000000000000}"/>
          </ac:spMkLst>
        </pc:spChg>
        <pc:spChg chg="mod">
          <ac:chgData name="Meyer, Meredith L" userId="S::mermeyer@uiowa.edu::eefaf0c7-0bbb-45df-a1f6-0050c06391d6" providerId="AD" clId="Web-{CDE1CAA7-6EC2-4CE9-9290-EC3E916F31DA}" dt="2023-07-03T16:15:19.119" v="210" actId="20577"/>
          <ac:spMkLst>
            <pc:docMk/>
            <pc:sldMk cId="3766155455" sldId="287"/>
            <ac:spMk id="19" creationId="{00000000-0000-0000-0000-000000000000}"/>
          </ac:spMkLst>
        </pc:spChg>
        <pc:spChg chg="mod">
          <ac:chgData name="Meyer, Meredith L" userId="S::mermeyer@uiowa.edu::eefaf0c7-0bbb-45df-a1f6-0050c06391d6" providerId="AD" clId="Web-{CDE1CAA7-6EC2-4CE9-9290-EC3E916F31DA}" dt="2023-07-03T16:19:21.140" v="275" actId="20577"/>
          <ac:spMkLst>
            <pc:docMk/>
            <pc:sldMk cId="3766155455" sldId="287"/>
            <ac:spMk id="20" creationId="{00000000-0000-0000-0000-000000000000}"/>
          </ac:spMkLst>
        </pc:spChg>
        <pc:spChg chg="mod">
          <ac:chgData name="Meyer, Meredith L" userId="S::mermeyer@uiowa.edu::eefaf0c7-0bbb-45df-a1f6-0050c06391d6" providerId="AD" clId="Web-{CDE1CAA7-6EC2-4CE9-9290-EC3E916F31DA}" dt="2023-07-03T16:17:31.012" v="261" actId="1076"/>
          <ac:spMkLst>
            <pc:docMk/>
            <pc:sldMk cId="3766155455" sldId="287"/>
            <ac:spMk id="21" creationId="{00000000-0000-0000-0000-000000000000}"/>
          </ac:spMkLst>
        </pc:spChg>
        <pc:spChg chg="mod">
          <ac:chgData name="Meyer, Meredith L" userId="S::mermeyer@uiowa.edu::eefaf0c7-0bbb-45df-a1f6-0050c06391d6" providerId="AD" clId="Web-{CDE1CAA7-6EC2-4CE9-9290-EC3E916F31DA}" dt="2023-07-03T17:25:43.829" v="1092" actId="1076"/>
          <ac:spMkLst>
            <pc:docMk/>
            <pc:sldMk cId="3766155455" sldId="287"/>
            <ac:spMk id="22" creationId="{00000000-0000-0000-0000-000000000000}"/>
          </ac:spMkLst>
        </pc:spChg>
        <pc:spChg chg="mod">
          <ac:chgData name="Meyer, Meredith L" userId="S::mermeyer@uiowa.edu::eefaf0c7-0bbb-45df-a1f6-0050c06391d6" providerId="AD" clId="Web-{CDE1CAA7-6EC2-4CE9-9290-EC3E916F31DA}" dt="2023-07-03T17:25:47.657" v="1093" actId="1076"/>
          <ac:spMkLst>
            <pc:docMk/>
            <pc:sldMk cId="3766155455" sldId="287"/>
            <ac:spMk id="23" creationId="{00000000-0000-0000-0000-000000000000}"/>
          </ac:spMkLst>
        </pc:spChg>
        <pc:spChg chg="mod">
          <ac:chgData name="Meyer, Meredith L" userId="S::mermeyer@uiowa.edu::eefaf0c7-0bbb-45df-a1f6-0050c06391d6" providerId="AD" clId="Web-{CDE1CAA7-6EC2-4CE9-9290-EC3E916F31DA}" dt="2023-07-03T16:18:24.498" v="265" actId="1076"/>
          <ac:spMkLst>
            <pc:docMk/>
            <pc:sldMk cId="3766155455" sldId="287"/>
            <ac:spMk id="25" creationId="{00000000-0000-0000-0000-000000000000}"/>
          </ac:spMkLst>
        </pc:spChg>
      </pc:sldChg>
      <pc:sldChg chg="addSp delSp modSp modNotes">
        <pc:chgData name="Meyer, Meredith L" userId="S::mermeyer@uiowa.edu::eefaf0c7-0bbb-45df-a1f6-0050c06391d6" providerId="AD" clId="Web-{CDE1CAA7-6EC2-4CE9-9290-EC3E916F31DA}" dt="2023-07-03T15:44:01.687" v="61"/>
        <pc:sldMkLst>
          <pc:docMk/>
          <pc:sldMk cId="1846594057" sldId="295"/>
        </pc:sldMkLst>
        <pc:spChg chg="del mod">
          <ac:chgData name="Meyer, Meredith L" userId="S::mermeyer@uiowa.edu::eefaf0c7-0bbb-45df-a1f6-0050c06391d6" providerId="AD" clId="Web-{CDE1CAA7-6EC2-4CE9-9290-EC3E916F31DA}" dt="2023-07-03T15:44:01.687" v="61"/>
          <ac:spMkLst>
            <pc:docMk/>
            <pc:sldMk cId="1846594057" sldId="295"/>
            <ac:spMk id="2" creationId="{00000000-0000-0000-0000-000000000000}"/>
          </ac:spMkLst>
        </pc:spChg>
        <pc:spChg chg="del mod">
          <ac:chgData name="Meyer, Meredith L" userId="S::mermeyer@uiowa.edu::eefaf0c7-0bbb-45df-a1f6-0050c06391d6" providerId="AD" clId="Web-{CDE1CAA7-6EC2-4CE9-9290-EC3E916F31DA}" dt="2023-07-03T15:27:38.588" v="25"/>
          <ac:spMkLst>
            <pc:docMk/>
            <pc:sldMk cId="1846594057" sldId="295"/>
            <ac:spMk id="3" creationId="{00000000-0000-0000-0000-000000000000}"/>
          </ac:spMkLst>
        </pc:spChg>
        <pc:spChg chg="del">
          <ac:chgData name="Meyer, Meredith L" userId="S::mermeyer@uiowa.edu::eefaf0c7-0bbb-45df-a1f6-0050c06391d6" providerId="AD" clId="Web-{CDE1CAA7-6EC2-4CE9-9290-EC3E916F31DA}" dt="2023-07-03T15:27:48.276" v="29"/>
          <ac:spMkLst>
            <pc:docMk/>
            <pc:sldMk cId="1846594057" sldId="295"/>
            <ac:spMk id="5" creationId="{00000000-0000-0000-0000-000000000000}"/>
          </ac:spMkLst>
        </pc:spChg>
        <pc:spChg chg="del">
          <ac:chgData name="Meyer, Meredith L" userId="S::mermeyer@uiowa.edu::eefaf0c7-0bbb-45df-a1f6-0050c06391d6" providerId="AD" clId="Web-{CDE1CAA7-6EC2-4CE9-9290-EC3E916F31DA}" dt="2023-07-03T15:27:59.323" v="31"/>
          <ac:spMkLst>
            <pc:docMk/>
            <pc:sldMk cId="1846594057" sldId="295"/>
            <ac:spMk id="6" creationId="{00000000-0000-0000-0000-000000000000}"/>
          </ac:spMkLst>
        </pc:spChg>
        <pc:spChg chg="del">
          <ac:chgData name="Meyer, Meredith L" userId="S::mermeyer@uiowa.edu::eefaf0c7-0bbb-45df-a1f6-0050c06391d6" providerId="AD" clId="Web-{CDE1CAA7-6EC2-4CE9-9290-EC3E916F31DA}" dt="2023-07-03T15:27:56.057" v="30"/>
          <ac:spMkLst>
            <pc:docMk/>
            <pc:sldMk cId="1846594057" sldId="295"/>
            <ac:spMk id="7" creationId="{00000000-0000-0000-0000-000000000000}"/>
          </ac:spMkLst>
        </pc:spChg>
        <pc:spChg chg="add del mod">
          <ac:chgData name="Meyer, Meredith L" userId="S::mermeyer@uiowa.edu::eefaf0c7-0bbb-45df-a1f6-0050c06391d6" providerId="AD" clId="Web-{CDE1CAA7-6EC2-4CE9-9290-EC3E916F31DA}" dt="2023-07-03T15:27:45.213" v="27"/>
          <ac:spMkLst>
            <pc:docMk/>
            <pc:sldMk cId="1846594057" sldId="295"/>
            <ac:spMk id="10" creationId="{DC6C27D6-84F6-F086-C12E-06149635A0D6}"/>
          </ac:spMkLst>
        </pc:spChg>
        <pc:spChg chg="add mod">
          <ac:chgData name="Meyer, Meredith L" userId="S::mermeyer@uiowa.edu::eefaf0c7-0bbb-45df-a1f6-0050c06391d6" providerId="AD" clId="Web-{CDE1CAA7-6EC2-4CE9-9290-EC3E916F31DA}" dt="2023-07-03T15:44:01.687" v="61"/>
          <ac:spMkLst>
            <pc:docMk/>
            <pc:sldMk cId="1846594057" sldId="295"/>
            <ac:spMk id="12" creationId="{9628270E-0581-F5FA-79FC-050B818391E9}"/>
          </ac:spMkLst>
        </pc:spChg>
        <pc:picChg chg="del">
          <ac:chgData name="Meyer, Meredith L" userId="S::mermeyer@uiowa.edu::eefaf0c7-0bbb-45df-a1f6-0050c06391d6" providerId="AD" clId="Web-{CDE1CAA7-6EC2-4CE9-9290-EC3E916F31DA}" dt="2023-07-03T15:27:46.744" v="28"/>
          <ac:picMkLst>
            <pc:docMk/>
            <pc:sldMk cId="1846594057" sldId="295"/>
            <ac:picMk id="4" creationId="{00000000-0000-0000-0000-000000000000}"/>
          </ac:picMkLst>
        </pc:picChg>
        <pc:picChg chg="del">
          <ac:chgData name="Meyer, Meredith L" userId="S::mermeyer@uiowa.edu::eefaf0c7-0bbb-45df-a1f6-0050c06391d6" providerId="AD" clId="Web-{CDE1CAA7-6EC2-4CE9-9290-EC3E916F31DA}" dt="2023-07-03T15:43:50.156" v="59"/>
          <ac:picMkLst>
            <pc:docMk/>
            <pc:sldMk cId="1846594057" sldId="295"/>
            <ac:picMk id="9" creationId="{00000000-0000-0000-0000-000000000000}"/>
          </ac:picMkLst>
        </pc:picChg>
      </pc:sldChg>
      <pc:sldChg chg="addSp delSp modSp modNotes">
        <pc:chgData name="Meyer, Meredith L" userId="S::mermeyer@uiowa.edu::eefaf0c7-0bbb-45df-a1f6-0050c06391d6" providerId="AD" clId="Web-{CDE1CAA7-6EC2-4CE9-9290-EC3E916F31DA}" dt="2023-07-03T15:44:16.094" v="64"/>
        <pc:sldMkLst>
          <pc:docMk/>
          <pc:sldMk cId="2263629989" sldId="298"/>
        </pc:sldMkLst>
        <pc:spChg chg="del mod">
          <ac:chgData name="Meyer, Meredith L" userId="S::mermeyer@uiowa.edu::eefaf0c7-0bbb-45df-a1f6-0050c06391d6" providerId="AD" clId="Web-{CDE1CAA7-6EC2-4CE9-9290-EC3E916F31DA}" dt="2023-07-03T15:44:16.094" v="64"/>
          <ac:spMkLst>
            <pc:docMk/>
            <pc:sldMk cId="2263629989" sldId="298"/>
            <ac:spMk id="2" creationId="{00000000-0000-0000-0000-000000000000}"/>
          </ac:spMkLst>
        </pc:spChg>
        <pc:spChg chg="del">
          <ac:chgData name="Meyer, Meredith L" userId="S::mermeyer@uiowa.edu::eefaf0c7-0bbb-45df-a1f6-0050c06391d6" providerId="AD" clId="Web-{CDE1CAA7-6EC2-4CE9-9290-EC3E916F31DA}" dt="2023-07-03T15:42:38.170" v="46"/>
          <ac:spMkLst>
            <pc:docMk/>
            <pc:sldMk cId="2263629989" sldId="298"/>
            <ac:spMk id="4" creationId="{00000000-0000-0000-0000-000000000000}"/>
          </ac:spMkLst>
        </pc:spChg>
        <pc:spChg chg="del mod">
          <ac:chgData name="Meyer, Meredith L" userId="S::mermeyer@uiowa.edu::eefaf0c7-0bbb-45df-a1f6-0050c06391d6" providerId="AD" clId="Web-{CDE1CAA7-6EC2-4CE9-9290-EC3E916F31DA}" dt="2023-07-03T15:42:13.623" v="39"/>
          <ac:spMkLst>
            <pc:docMk/>
            <pc:sldMk cId="2263629989" sldId="298"/>
            <ac:spMk id="6" creationId="{00000000-0000-0000-0000-000000000000}"/>
          </ac:spMkLst>
        </pc:spChg>
        <pc:spChg chg="del mod">
          <ac:chgData name="Meyer, Meredith L" userId="S::mermeyer@uiowa.edu::eefaf0c7-0bbb-45df-a1f6-0050c06391d6" providerId="AD" clId="Web-{CDE1CAA7-6EC2-4CE9-9290-EC3E916F31DA}" dt="2023-07-03T15:42:34.748" v="44"/>
          <ac:spMkLst>
            <pc:docMk/>
            <pc:sldMk cId="2263629989" sldId="298"/>
            <ac:spMk id="7" creationId="{00000000-0000-0000-0000-000000000000}"/>
          </ac:spMkLst>
        </pc:spChg>
        <pc:spChg chg="del">
          <ac:chgData name="Meyer, Meredith L" userId="S::mermeyer@uiowa.edu::eefaf0c7-0bbb-45df-a1f6-0050c06391d6" providerId="AD" clId="Web-{CDE1CAA7-6EC2-4CE9-9290-EC3E916F31DA}" dt="2023-07-03T15:42:05.341" v="35"/>
          <ac:spMkLst>
            <pc:docMk/>
            <pc:sldMk cId="2263629989" sldId="298"/>
            <ac:spMk id="8" creationId="{00000000-0000-0000-0000-000000000000}"/>
          </ac:spMkLst>
        </pc:spChg>
        <pc:spChg chg="del">
          <ac:chgData name="Meyer, Meredith L" userId="S::mermeyer@uiowa.edu::eefaf0c7-0bbb-45df-a1f6-0050c06391d6" providerId="AD" clId="Web-{CDE1CAA7-6EC2-4CE9-9290-EC3E916F31DA}" dt="2023-07-03T15:42:30.498" v="43"/>
          <ac:spMkLst>
            <pc:docMk/>
            <pc:sldMk cId="2263629989" sldId="298"/>
            <ac:spMk id="9" creationId="{00000000-0000-0000-0000-000000000000}"/>
          </ac:spMkLst>
        </pc:spChg>
        <pc:spChg chg="add mod">
          <ac:chgData name="Meyer, Meredith L" userId="S::mermeyer@uiowa.edu::eefaf0c7-0bbb-45df-a1f6-0050c06391d6" providerId="AD" clId="Web-{CDE1CAA7-6EC2-4CE9-9290-EC3E916F31DA}" dt="2023-07-03T15:42:46.389" v="47" actId="1076"/>
          <ac:spMkLst>
            <pc:docMk/>
            <pc:sldMk cId="2263629989" sldId="298"/>
            <ac:spMk id="10" creationId="{6BA53D9B-1B24-8A1F-76F3-FE28BC49C73C}"/>
          </ac:spMkLst>
        </pc:spChg>
        <pc:spChg chg="add mod">
          <ac:chgData name="Meyer, Meredith L" userId="S::mermeyer@uiowa.edu::eefaf0c7-0bbb-45df-a1f6-0050c06391d6" providerId="AD" clId="Web-{CDE1CAA7-6EC2-4CE9-9290-EC3E916F31DA}" dt="2023-07-03T15:44:16.094" v="64"/>
          <ac:spMkLst>
            <pc:docMk/>
            <pc:sldMk cId="2263629989" sldId="298"/>
            <ac:spMk id="12" creationId="{475B994A-9C96-3ABE-F1FF-AF5DA4D2370E}"/>
          </ac:spMkLst>
        </pc:spChg>
        <pc:spChg chg="del">
          <ac:chgData name="Meyer, Meredith L" userId="S::mermeyer@uiowa.edu::eefaf0c7-0bbb-45df-a1f6-0050c06391d6" providerId="AD" clId="Web-{CDE1CAA7-6EC2-4CE9-9290-EC3E916F31DA}" dt="2023-07-03T15:42:16.873" v="40"/>
          <ac:spMkLst>
            <pc:docMk/>
            <pc:sldMk cId="2263629989" sldId="298"/>
            <ac:spMk id="16" creationId="{00000000-0000-0000-0000-000000000000}"/>
          </ac:spMkLst>
        </pc:spChg>
        <pc:graphicFrameChg chg="del">
          <ac:chgData name="Meyer, Meredith L" userId="S::mermeyer@uiowa.edu::eefaf0c7-0bbb-45df-a1f6-0050c06391d6" providerId="AD" clId="Web-{CDE1CAA7-6EC2-4CE9-9290-EC3E916F31DA}" dt="2023-07-03T15:41:57.653" v="32"/>
          <ac:graphicFrameMkLst>
            <pc:docMk/>
            <pc:sldMk cId="2263629989" sldId="298"/>
            <ac:graphicFrameMk id="15" creationId="{00000000-0000-0000-0000-000000000000}"/>
          </ac:graphicFrameMkLst>
        </pc:graphicFrameChg>
        <pc:picChg chg="del">
          <ac:chgData name="Meyer, Meredith L" userId="S::mermeyer@uiowa.edu::eefaf0c7-0bbb-45df-a1f6-0050c06391d6" providerId="AD" clId="Web-{CDE1CAA7-6EC2-4CE9-9290-EC3E916F31DA}" dt="2023-07-03T15:44:08.516" v="63"/>
          <ac:picMkLst>
            <pc:docMk/>
            <pc:sldMk cId="2263629989" sldId="298"/>
            <ac:picMk id="5" creationId="{00000000-0000-0000-0000-000000000000}"/>
          </ac:picMkLst>
        </pc:picChg>
        <pc:picChg chg="del">
          <ac:chgData name="Meyer, Meredith L" userId="S::mermeyer@uiowa.edu::eefaf0c7-0bbb-45df-a1f6-0050c06391d6" providerId="AD" clId="Web-{CDE1CAA7-6EC2-4CE9-9290-EC3E916F31DA}" dt="2023-07-03T15:42:36.076" v="45"/>
          <ac:picMkLst>
            <pc:docMk/>
            <pc:sldMk cId="2263629989" sldId="298"/>
            <ac:picMk id="20" creationId="{00000000-0000-0000-0000-000000000000}"/>
          </ac:picMkLst>
        </pc:picChg>
        <pc:picChg chg="del">
          <ac:chgData name="Meyer, Meredith L" userId="S::mermeyer@uiowa.edu::eefaf0c7-0bbb-45df-a1f6-0050c06391d6" providerId="AD" clId="Web-{CDE1CAA7-6EC2-4CE9-9290-EC3E916F31DA}" dt="2023-07-03T15:41:59.388" v="33"/>
          <ac:picMkLst>
            <pc:docMk/>
            <pc:sldMk cId="2263629989" sldId="298"/>
            <ac:picMk id="21" creationId="{00000000-0000-0000-0000-000000000000}"/>
          </ac:picMkLst>
        </pc:picChg>
      </pc:sldChg>
      <pc:sldChg chg="addSp delSp modSp">
        <pc:chgData name="Meyer, Meredith L" userId="S::mermeyer@uiowa.edu::eefaf0c7-0bbb-45df-a1f6-0050c06391d6" providerId="AD" clId="Web-{CDE1CAA7-6EC2-4CE9-9290-EC3E916F31DA}" dt="2023-07-03T15:44:31.501" v="66"/>
        <pc:sldMkLst>
          <pc:docMk/>
          <pc:sldMk cId="1783295739" sldId="301"/>
        </pc:sldMkLst>
        <pc:spChg chg="del">
          <ac:chgData name="Meyer, Meredith L" userId="S::mermeyer@uiowa.edu::eefaf0c7-0bbb-45df-a1f6-0050c06391d6" providerId="AD" clId="Web-{CDE1CAA7-6EC2-4CE9-9290-EC3E916F31DA}" dt="2023-07-03T15:44:31.501" v="66"/>
          <ac:spMkLst>
            <pc:docMk/>
            <pc:sldMk cId="1783295739" sldId="301"/>
            <ac:spMk id="2" creationId="{00000000-0000-0000-0000-000000000000}"/>
          </ac:spMkLst>
        </pc:spChg>
        <pc:spChg chg="add mod">
          <ac:chgData name="Meyer, Meredith L" userId="S::mermeyer@uiowa.edu::eefaf0c7-0bbb-45df-a1f6-0050c06391d6" providerId="AD" clId="Web-{CDE1CAA7-6EC2-4CE9-9290-EC3E916F31DA}" dt="2023-07-03T15:44:31.501" v="66"/>
          <ac:spMkLst>
            <pc:docMk/>
            <pc:sldMk cId="1783295739" sldId="301"/>
            <ac:spMk id="4" creationId="{C29495BB-8EA8-A5AB-7803-7804A25399AD}"/>
          </ac:spMkLst>
        </pc:spChg>
        <pc:picChg chg="del">
          <ac:chgData name="Meyer, Meredith L" userId="S::mermeyer@uiowa.edu::eefaf0c7-0bbb-45df-a1f6-0050c06391d6" providerId="AD" clId="Web-{CDE1CAA7-6EC2-4CE9-9290-EC3E916F31DA}" dt="2023-07-03T15:44:25.407" v="65"/>
          <ac:picMkLst>
            <pc:docMk/>
            <pc:sldMk cId="1783295739" sldId="301"/>
            <ac:picMk id="5" creationId="{00000000-0000-0000-0000-000000000000}"/>
          </ac:picMkLst>
        </pc:picChg>
      </pc:sldChg>
      <pc:sldChg chg="del">
        <pc:chgData name="Meyer, Meredith L" userId="S::mermeyer@uiowa.edu::eefaf0c7-0bbb-45df-a1f6-0050c06391d6" providerId="AD" clId="Web-{CDE1CAA7-6EC2-4CE9-9290-EC3E916F31DA}" dt="2023-07-03T15:53:55.154" v="116"/>
        <pc:sldMkLst>
          <pc:docMk/>
          <pc:sldMk cId="436843372" sldId="303"/>
        </pc:sldMkLst>
      </pc:sldChg>
      <pc:sldChg chg="del modNotes">
        <pc:chgData name="Meyer, Meredith L" userId="S::mermeyer@uiowa.edu::eefaf0c7-0bbb-45df-a1f6-0050c06391d6" providerId="AD" clId="Web-{CDE1CAA7-6EC2-4CE9-9290-EC3E916F31DA}" dt="2023-07-03T15:58:05.019" v="125"/>
        <pc:sldMkLst>
          <pc:docMk/>
          <pc:sldMk cId="2299099728" sldId="304"/>
        </pc:sldMkLst>
      </pc:sldChg>
      <pc:sldChg chg="modSp">
        <pc:chgData name="Meyer, Meredith L" userId="S::mermeyer@uiowa.edu::eefaf0c7-0bbb-45df-a1f6-0050c06391d6" providerId="AD" clId="Web-{CDE1CAA7-6EC2-4CE9-9290-EC3E916F31DA}" dt="2023-07-03T16:11:16.989" v="178" actId="1076"/>
        <pc:sldMkLst>
          <pc:docMk/>
          <pc:sldMk cId="1981693250" sldId="305"/>
        </pc:sldMkLst>
        <pc:spChg chg="mod">
          <ac:chgData name="Meyer, Meredith L" userId="S::mermeyer@uiowa.edu::eefaf0c7-0bbb-45df-a1f6-0050c06391d6" providerId="AD" clId="Web-{CDE1CAA7-6EC2-4CE9-9290-EC3E916F31DA}" dt="2023-07-03T16:11:16.989" v="178" actId="1076"/>
          <ac:spMkLst>
            <pc:docMk/>
            <pc:sldMk cId="1981693250" sldId="305"/>
            <ac:spMk id="4" creationId="{00000000-0000-0000-0000-000000000000}"/>
          </ac:spMkLst>
        </pc:spChg>
      </pc:sldChg>
      <pc:sldChg chg="del">
        <pc:chgData name="Meyer, Meredith L" userId="S::mermeyer@uiowa.edu::eefaf0c7-0bbb-45df-a1f6-0050c06391d6" providerId="AD" clId="Web-{CDE1CAA7-6EC2-4CE9-9290-EC3E916F31DA}" dt="2023-07-03T16:07:14.437" v="149"/>
        <pc:sldMkLst>
          <pc:docMk/>
          <pc:sldMk cId="3491045470" sldId="306"/>
        </pc:sldMkLst>
      </pc:sldChg>
      <pc:sldChg chg="del">
        <pc:chgData name="Meyer, Meredith L" userId="S::mermeyer@uiowa.edu::eefaf0c7-0bbb-45df-a1f6-0050c06391d6" providerId="AD" clId="Web-{CDE1CAA7-6EC2-4CE9-9290-EC3E916F31DA}" dt="2023-07-03T15:47:38.098" v="100"/>
        <pc:sldMkLst>
          <pc:docMk/>
          <pc:sldMk cId="4034110507" sldId="308"/>
        </pc:sldMkLst>
      </pc:sldChg>
      <pc:sldChg chg="modSp">
        <pc:chgData name="Meyer, Meredith L" userId="S::mermeyer@uiowa.edu::eefaf0c7-0bbb-45df-a1f6-0050c06391d6" providerId="AD" clId="Web-{CDE1CAA7-6EC2-4CE9-9290-EC3E916F31DA}" dt="2023-07-03T16:44:54.585" v="449" actId="1076"/>
        <pc:sldMkLst>
          <pc:docMk/>
          <pc:sldMk cId="2282299683" sldId="309"/>
        </pc:sldMkLst>
        <pc:spChg chg="mod">
          <ac:chgData name="Meyer, Meredith L" userId="S::mermeyer@uiowa.edu::eefaf0c7-0bbb-45df-a1f6-0050c06391d6" providerId="AD" clId="Web-{CDE1CAA7-6EC2-4CE9-9290-EC3E916F31DA}" dt="2023-07-03T16:44:54.585" v="449" actId="1076"/>
          <ac:spMkLst>
            <pc:docMk/>
            <pc:sldMk cId="2282299683" sldId="309"/>
            <ac:spMk id="2" creationId="{00000000-0000-0000-0000-000000000000}"/>
          </ac:spMkLst>
        </pc:spChg>
      </pc:sldChg>
      <pc:sldChg chg="modSp del">
        <pc:chgData name="Meyer, Meredith L" userId="S::mermeyer@uiowa.edu::eefaf0c7-0bbb-45df-a1f6-0050c06391d6" providerId="AD" clId="Web-{CDE1CAA7-6EC2-4CE9-9290-EC3E916F31DA}" dt="2023-07-03T16:04:56.043" v="132"/>
        <pc:sldMkLst>
          <pc:docMk/>
          <pc:sldMk cId="596278932" sldId="311"/>
        </pc:sldMkLst>
        <pc:graphicFrameChg chg="mod">
          <ac:chgData name="Meyer, Meredith L" userId="S::mermeyer@uiowa.edu::eefaf0c7-0bbb-45df-a1f6-0050c06391d6" providerId="AD" clId="Web-{CDE1CAA7-6EC2-4CE9-9290-EC3E916F31DA}" dt="2023-07-03T16:03:16.525" v="130" actId="1076"/>
          <ac:graphicFrameMkLst>
            <pc:docMk/>
            <pc:sldMk cId="596278932" sldId="311"/>
            <ac:graphicFrameMk id="3" creationId="{00000000-0000-0000-0000-000000000000}"/>
          </ac:graphicFrameMkLst>
        </pc:graphicFrameChg>
      </pc:sldChg>
      <pc:sldChg chg="del">
        <pc:chgData name="Meyer, Meredith L" userId="S::mermeyer@uiowa.edu::eefaf0c7-0bbb-45df-a1f6-0050c06391d6" providerId="AD" clId="Web-{CDE1CAA7-6EC2-4CE9-9290-EC3E916F31DA}" dt="2023-07-03T15:45:24.502" v="67"/>
        <pc:sldMkLst>
          <pc:docMk/>
          <pc:sldMk cId="1404853729" sldId="312"/>
        </pc:sldMkLst>
      </pc:sldChg>
      <pc:sldChg chg="del">
        <pc:chgData name="Meyer, Meredith L" userId="S::mermeyer@uiowa.edu::eefaf0c7-0bbb-45df-a1f6-0050c06391d6" providerId="AD" clId="Web-{CDE1CAA7-6EC2-4CE9-9290-EC3E916F31DA}" dt="2023-07-03T15:46:49.504" v="88"/>
        <pc:sldMkLst>
          <pc:docMk/>
          <pc:sldMk cId="770355755" sldId="316"/>
        </pc:sldMkLst>
      </pc:sldChg>
      <pc:sldChg chg="del">
        <pc:chgData name="Meyer, Meredith L" userId="S::mermeyer@uiowa.edu::eefaf0c7-0bbb-45df-a1f6-0050c06391d6" providerId="AD" clId="Web-{CDE1CAA7-6EC2-4CE9-9290-EC3E916F31DA}" dt="2023-07-03T16:25:19.022" v="299"/>
        <pc:sldMkLst>
          <pc:docMk/>
          <pc:sldMk cId="329066606" sldId="335"/>
        </pc:sldMkLst>
      </pc:sldChg>
      <pc:sldChg chg="del">
        <pc:chgData name="Meyer, Meredith L" userId="S::mermeyer@uiowa.edu::eefaf0c7-0bbb-45df-a1f6-0050c06391d6" providerId="AD" clId="Web-{CDE1CAA7-6EC2-4CE9-9290-EC3E916F31DA}" dt="2023-07-03T16:08:10.547" v="161"/>
        <pc:sldMkLst>
          <pc:docMk/>
          <pc:sldMk cId="1290714388" sldId="414"/>
        </pc:sldMkLst>
      </pc:sldChg>
      <pc:sldChg chg="new modNotes">
        <pc:chgData name="Meyer, Meredith L" userId="S::mermeyer@uiowa.edu::eefaf0c7-0bbb-45df-a1f6-0050c06391d6" providerId="AD" clId="Web-{CDE1CAA7-6EC2-4CE9-9290-EC3E916F31DA}" dt="2023-07-03T15:45:58.799" v="87"/>
        <pc:sldMkLst>
          <pc:docMk/>
          <pc:sldMk cId="427418323" sldId="417"/>
        </pc:sldMkLst>
      </pc:sldChg>
      <pc:sldChg chg="new modNotes">
        <pc:chgData name="Meyer, Meredith L" userId="S::mermeyer@uiowa.edu::eefaf0c7-0bbb-45df-a1f6-0050c06391d6" providerId="AD" clId="Web-{CDE1CAA7-6EC2-4CE9-9290-EC3E916F31DA}" dt="2023-07-03T15:47:11.535" v="99"/>
        <pc:sldMkLst>
          <pc:docMk/>
          <pc:sldMk cId="1998912087" sldId="418"/>
        </pc:sldMkLst>
      </pc:sldChg>
      <pc:sldChg chg="new modNotes">
        <pc:chgData name="Meyer, Meredith L" userId="S::mermeyer@uiowa.edu::eefaf0c7-0bbb-45df-a1f6-0050c06391d6" providerId="AD" clId="Web-{CDE1CAA7-6EC2-4CE9-9290-EC3E916F31DA}" dt="2023-07-03T15:48:56.022" v="115"/>
        <pc:sldMkLst>
          <pc:docMk/>
          <pc:sldMk cId="865050283" sldId="419"/>
        </pc:sldMkLst>
      </pc:sldChg>
      <pc:sldChg chg="new modNotes">
        <pc:chgData name="Meyer, Meredith L" userId="S::mermeyer@uiowa.edu::eefaf0c7-0bbb-45df-a1f6-0050c06391d6" providerId="AD" clId="Web-{CDE1CAA7-6EC2-4CE9-9290-EC3E916F31DA}" dt="2023-07-03T15:54:13.857" v="120"/>
        <pc:sldMkLst>
          <pc:docMk/>
          <pc:sldMk cId="2706964810" sldId="420"/>
        </pc:sldMkLst>
      </pc:sldChg>
      <pc:sldChg chg="new modNotes">
        <pc:chgData name="Meyer, Meredith L" userId="S::mermeyer@uiowa.edu::eefaf0c7-0bbb-45df-a1f6-0050c06391d6" providerId="AD" clId="Web-{CDE1CAA7-6EC2-4CE9-9290-EC3E916F31DA}" dt="2023-07-03T15:58:48.973" v="128"/>
        <pc:sldMkLst>
          <pc:docMk/>
          <pc:sldMk cId="3975504219" sldId="421"/>
        </pc:sldMkLst>
      </pc:sldChg>
      <pc:sldChg chg="new modNotes">
        <pc:chgData name="Meyer, Meredith L" userId="S::mermeyer@uiowa.edu::eefaf0c7-0bbb-45df-a1f6-0050c06391d6" providerId="AD" clId="Web-{CDE1CAA7-6EC2-4CE9-9290-EC3E916F31DA}" dt="2023-07-03T16:06:08.826" v="147"/>
        <pc:sldMkLst>
          <pc:docMk/>
          <pc:sldMk cId="4243271359" sldId="422"/>
        </pc:sldMkLst>
      </pc:sldChg>
      <pc:sldChg chg="new modNotes">
        <pc:chgData name="Meyer, Meredith L" userId="S::mermeyer@uiowa.edu::eefaf0c7-0bbb-45df-a1f6-0050c06391d6" providerId="AD" clId="Web-{CDE1CAA7-6EC2-4CE9-9290-EC3E916F31DA}" dt="2023-07-03T16:07:25.281" v="159"/>
        <pc:sldMkLst>
          <pc:docMk/>
          <pc:sldMk cId="3748182040" sldId="423"/>
        </pc:sldMkLst>
      </pc:sldChg>
      <pc:sldChg chg="new modNotes">
        <pc:chgData name="Meyer, Meredith L" userId="S::mermeyer@uiowa.edu::eefaf0c7-0bbb-45df-a1f6-0050c06391d6" providerId="AD" clId="Web-{CDE1CAA7-6EC2-4CE9-9290-EC3E916F31DA}" dt="2023-07-03T16:08:25.938" v="166"/>
        <pc:sldMkLst>
          <pc:docMk/>
          <pc:sldMk cId="436460363" sldId="424"/>
        </pc:sldMkLst>
      </pc:sldChg>
      <pc:sldChg chg="new del">
        <pc:chgData name="Meyer, Meredith L" userId="S::mermeyer@uiowa.edu::eefaf0c7-0bbb-45df-a1f6-0050c06391d6" providerId="AD" clId="Web-{CDE1CAA7-6EC2-4CE9-9290-EC3E916F31DA}" dt="2023-07-03T16:24:22.896" v="279"/>
        <pc:sldMkLst>
          <pc:docMk/>
          <pc:sldMk cId="1036969979" sldId="425"/>
        </pc:sldMkLst>
      </pc:sldChg>
      <pc:sldChg chg="new modNotes">
        <pc:chgData name="Meyer, Meredith L" userId="S::mermeyer@uiowa.edu::eefaf0c7-0bbb-45df-a1f6-0050c06391d6" providerId="AD" clId="Web-{CDE1CAA7-6EC2-4CE9-9290-EC3E916F31DA}" dt="2023-07-03T16:25:05.553" v="298"/>
        <pc:sldMkLst>
          <pc:docMk/>
          <pc:sldMk cId="4190454213" sldId="425"/>
        </pc:sldMkLst>
      </pc:sldChg>
    </pc:docChg>
  </pc:docChgLst>
  <pc:docChgLst>
    <pc:chgData name="Meyer, Meredith L" userId="S::mermeyer@uiowa.edu::eefaf0c7-0bbb-45df-a1f6-0050c06391d6" providerId="AD" clId="Web-{6B07C7E4-FDB2-4DCA-B8E0-B8877019D7D9}"/>
    <pc:docChg chg="addSld delSld modSld addMainMaster">
      <pc:chgData name="Meyer, Meredith L" userId="S::mermeyer@uiowa.edu::eefaf0c7-0bbb-45df-a1f6-0050c06391d6" providerId="AD" clId="Web-{6B07C7E4-FDB2-4DCA-B8E0-B8877019D7D9}" dt="2023-07-11T03:35:35.287" v="306"/>
      <pc:docMkLst>
        <pc:docMk/>
      </pc:docMkLst>
      <pc:sldChg chg="del">
        <pc:chgData name="Meyer, Meredith L" userId="S::mermeyer@uiowa.edu::eefaf0c7-0bbb-45df-a1f6-0050c06391d6" providerId="AD" clId="Web-{6B07C7E4-FDB2-4DCA-B8E0-B8877019D7D9}" dt="2023-07-11T03:09:39.441" v="94"/>
        <pc:sldMkLst>
          <pc:docMk/>
          <pc:sldMk cId="1846594057" sldId="295"/>
        </pc:sldMkLst>
      </pc:sldChg>
      <pc:sldChg chg="del">
        <pc:chgData name="Meyer, Meredith L" userId="S::mermeyer@uiowa.edu::eefaf0c7-0bbb-45df-a1f6-0050c06391d6" providerId="AD" clId="Web-{6B07C7E4-FDB2-4DCA-B8E0-B8877019D7D9}" dt="2023-07-11T03:13:50.074" v="122"/>
        <pc:sldMkLst>
          <pc:docMk/>
          <pc:sldMk cId="2263629989" sldId="298"/>
        </pc:sldMkLst>
      </pc:sldChg>
      <pc:sldChg chg="addSp delSp modSp del">
        <pc:chgData name="Meyer, Meredith L" userId="S::mermeyer@uiowa.edu::eefaf0c7-0bbb-45df-a1f6-0050c06391d6" providerId="AD" clId="Web-{6B07C7E4-FDB2-4DCA-B8E0-B8877019D7D9}" dt="2023-07-11T03:02:26.927" v="41"/>
        <pc:sldMkLst>
          <pc:docMk/>
          <pc:sldMk cId="1783295739" sldId="301"/>
        </pc:sldMkLst>
        <pc:spChg chg="add mod">
          <ac:chgData name="Meyer, Meredith L" userId="S::mermeyer@uiowa.edu::eefaf0c7-0bbb-45df-a1f6-0050c06391d6" providerId="AD" clId="Web-{6B07C7E4-FDB2-4DCA-B8E0-B8877019D7D9}" dt="2023-07-11T02:58:20.051" v="21" actId="1076"/>
          <ac:spMkLst>
            <pc:docMk/>
            <pc:sldMk cId="1783295739" sldId="301"/>
            <ac:spMk id="2" creationId="{EB2DA99E-FC54-9143-599A-9E36A46F7ED5}"/>
          </ac:spMkLst>
        </pc:spChg>
        <pc:spChg chg="del">
          <ac:chgData name="Meyer, Meredith L" userId="S::mermeyer@uiowa.edu::eefaf0c7-0bbb-45df-a1f6-0050c06391d6" providerId="AD" clId="Web-{6B07C7E4-FDB2-4DCA-B8E0-B8877019D7D9}" dt="2023-07-11T02:58:11.410" v="20"/>
          <ac:spMkLst>
            <pc:docMk/>
            <pc:sldMk cId="1783295739" sldId="301"/>
            <ac:spMk id="4" creationId="{C29495BB-8EA8-A5AB-7803-7804A25399AD}"/>
          </ac:spMkLst>
        </pc:spChg>
        <pc:spChg chg="del">
          <ac:chgData name="Meyer, Meredith L" userId="S::mermeyer@uiowa.edu::eefaf0c7-0bbb-45df-a1f6-0050c06391d6" providerId="AD" clId="Web-{6B07C7E4-FDB2-4DCA-B8E0-B8877019D7D9}" dt="2023-07-11T02:58:28.911" v="22"/>
          <ac:spMkLst>
            <pc:docMk/>
            <pc:sldMk cId="1783295739" sldId="301"/>
            <ac:spMk id="6" creationId="{316FD3C5-EC27-925F-F1BA-C1F861752161}"/>
          </ac:spMkLst>
        </pc:spChg>
        <pc:spChg chg="add">
          <ac:chgData name="Meyer, Meredith L" userId="S::mermeyer@uiowa.edu::eefaf0c7-0bbb-45df-a1f6-0050c06391d6" providerId="AD" clId="Web-{6B07C7E4-FDB2-4DCA-B8E0-B8877019D7D9}" dt="2023-07-11T02:59:01.068" v="24"/>
          <ac:spMkLst>
            <pc:docMk/>
            <pc:sldMk cId="1783295739" sldId="301"/>
            <ac:spMk id="7" creationId="{A161C49C-02EB-15F0-9710-BD64437EE116}"/>
          </ac:spMkLst>
        </pc:spChg>
        <pc:spChg chg="add">
          <ac:chgData name="Meyer, Meredith L" userId="S::mermeyer@uiowa.edu::eefaf0c7-0bbb-45df-a1f6-0050c06391d6" providerId="AD" clId="Web-{6B07C7E4-FDB2-4DCA-B8E0-B8877019D7D9}" dt="2023-07-11T02:59:01.068" v="24"/>
          <ac:spMkLst>
            <pc:docMk/>
            <pc:sldMk cId="1783295739" sldId="301"/>
            <ac:spMk id="9" creationId="{2BD24189-2407-21FB-2EE0-FB4A99B39DDF}"/>
          </ac:spMkLst>
        </pc:spChg>
        <pc:spChg chg="add">
          <ac:chgData name="Meyer, Meredith L" userId="S::mermeyer@uiowa.edu::eefaf0c7-0bbb-45df-a1f6-0050c06391d6" providerId="AD" clId="Web-{6B07C7E4-FDB2-4DCA-B8E0-B8877019D7D9}" dt="2023-07-11T02:59:01.068" v="24"/>
          <ac:spMkLst>
            <pc:docMk/>
            <pc:sldMk cId="1783295739" sldId="301"/>
            <ac:spMk id="10" creationId="{325E0CF6-2F81-A8D7-A915-32C569AD39ED}"/>
          </ac:spMkLst>
        </pc:spChg>
        <pc:spChg chg="add">
          <ac:chgData name="Meyer, Meredith L" userId="S::mermeyer@uiowa.edu::eefaf0c7-0bbb-45df-a1f6-0050c06391d6" providerId="AD" clId="Web-{6B07C7E4-FDB2-4DCA-B8E0-B8877019D7D9}" dt="2023-07-11T02:59:17.069" v="26"/>
          <ac:spMkLst>
            <pc:docMk/>
            <pc:sldMk cId="1783295739" sldId="301"/>
            <ac:spMk id="12" creationId="{1848B15E-21B2-C29F-2927-78B645E90C40}"/>
          </ac:spMkLst>
        </pc:spChg>
        <pc:spChg chg="add mod">
          <ac:chgData name="Meyer, Meredith L" userId="S::mermeyer@uiowa.edu::eefaf0c7-0bbb-45df-a1f6-0050c06391d6" providerId="AD" clId="Web-{6B07C7E4-FDB2-4DCA-B8E0-B8877019D7D9}" dt="2023-07-11T03:00:54.119" v="38" actId="14100"/>
          <ac:spMkLst>
            <pc:docMk/>
            <pc:sldMk cId="1783295739" sldId="301"/>
            <ac:spMk id="14" creationId="{83C957F5-26FD-D3C1-55C9-593C432B94FD}"/>
          </ac:spMkLst>
        </pc:spChg>
        <pc:spChg chg="add mod">
          <ac:chgData name="Meyer, Meredith L" userId="S::mermeyer@uiowa.edu::eefaf0c7-0bbb-45df-a1f6-0050c06391d6" providerId="AD" clId="Web-{6B07C7E4-FDB2-4DCA-B8E0-B8877019D7D9}" dt="2023-07-11T02:59:41.835" v="29" actId="20577"/>
          <ac:spMkLst>
            <pc:docMk/>
            <pc:sldMk cId="1783295739" sldId="301"/>
            <ac:spMk id="15" creationId="{994DCAC5-0B51-E3B1-352A-65D24D3D9B64}"/>
          </ac:spMkLst>
        </pc:spChg>
        <pc:grpChg chg="add del">
          <ac:chgData name="Meyer, Meredith L" userId="S::mermeyer@uiowa.edu::eefaf0c7-0bbb-45df-a1f6-0050c06391d6" providerId="AD" clId="Web-{6B07C7E4-FDB2-4DCA-B8E0-B8877019D7D9}" dt="2023-07-11T02:59:06.459" v="25"/>
          <ac:grpSpMkLst>
            <pc:docMk/>
            <pc:sldMk cId="1783295739" sldId="301"/>
            <ac:grpSpMk id="5" creationId="{E5838B68-C320-9C70-C1DC-D5687FD36BD9}"/>
          </ac:grpSpMkLst>
        </pc:grpChg>
        <pc:grpChg chg="add">
          <ac:chgData name="Meyer, Meredith L" userId="S::mermeyer@uiowa.edu::eefaf0c7-0bbb-45df-a1f6-0050c06391d6" providerId="AD" clId="Web-{6B07C7E4-FDB2-4DCA-B8E0-B8877019D7D9}" dt="2023-07-11T02:59:01.068" v="24"/>
          <ac:grpSpMkLst>
            <pc:docMk/>
            <pc:sldMk cId="1783295739" sldId="301"/>
            <ac:grpSpMk id="8" creationId="{3082F3ED-6CE5-D3E2-941A-9AB5A8B09AA3}"/>
          </ac:grpSpMkLst>
        </pc:grpChg>
        <pc:grpChg chg="add del mod">
          <ac:chgData name="Meyer, Meredith L" userId="S::mermeyer@uiowa.edu::eefaf0c7-0bbb-45df-a1f6-0050c06391d6" providerId="AD" clId="Web-{6B07C7E4-FDB2-4DCA-B8E0-B8877019D7D9}" dt="2023-07-11T03:01:00.182" v="39"/>
          <ac:grpSpMkLst>
            <pc:docMk/>
            <pc:sldMk cId="1783295739" sldId="301"/>
            <ac:grpSpMk id="11" creationId="{938BB47D-B56D-34F7-27ED-F44E9FF6114E}"/>
          </ac:grpSpMkLst>
        </pc:grpChg>
        <pc:grpChg chg="add">
          <ac:chgData name="Meyer, Meredith L" userId="S::mermeyer@uiowa.edu::eefaf0c7-0bbb-45df-a1f6-0050c06391d6" providerId="AD" clId="Web-{6B07C7E4-FDB2-4DCA-B8E0-B8877019D7D9}" dt="2023-07-11T02:59:17.069" v="26"/>
          <ac:grpSpMkLst>
            <pc:docMk/>
            <pc:sldMk cId="1783295739" sldId="301"/>
            <ac:grpSpMk id="13" creationId="{DD43C772-EAD9-E73A-8CAF-BA559358B78F}"/>
          </ac:grpSpMkLst>
        </pc:grpChg>
        <pc:picChg chg="add mod ord">
          <ac:chgData name="Meyer, Meredith L" userId="S::mermeyer@uiowa.edu::eefaf0c7-0bbb-45df-a1f6-0050c06391d6" providerId="AD" clId="Web-{6B07C7E4-FDB2-4DCA-B8E0-B8877019D7D9}" dt="2023-07-11T02:58:51.537" v="23" actId="1076"/>
          <ac:picMkLst>
            <pc:docMk/>
            <pc:sldMk cId="1783295739" sldId="301"/>
            <ac:picMk id="3" creationId="{BFCFC6DD-74C7-5149-2490-218A971F3968}"/>
          </ac:picMkLst>
        </pc:picChg>
      </pc:sldChg>
      <pc:sldChg chg="addSp modSp modNotes">
        <pc:chgData name="Meyer, Meredith L" userId="S::mermeyer@uiowa.edu::eefaf0c7-0bbb-45df-a1f6-0050c06391d6" providerId="AD" clId="Web-{6B07C7E4-FDB2-4DCA-B8E0-B8877019D7D9}" dt="2023-07-11T02:56:30.063" v="17"/>
        <pc:sldMkLst>
          <pc:docMk/>
          <pc:sldMk cId="1599525331" sldId="318"/>
        </pc:sldMkLst>
        <pc:spChg chg="add mod">
          <ac:chgData name="Meyer, Meredith L" userId="S::mermeyer@uiowa.edu::eefaf0c7-0bbb-45df-a1f6-0050c06391d6" providerId="AD" clId="Web-{6B07C7E4-FDB2-4DCA-B8E0-B8877019D7D9}" dt="2023-07-11T02:53:43.698" v="2" actId="1076"/>
          <ac:spMkLst>
            <pc:docMk/>
            <pc:sldMk cId="1599525331" sldId="318"/>
            <ac:spMk id="21" creationId="{5A12BE84-6909-03FB-A0D9-161437C7DD9B}"/>
          </ac:spMkLst>
        </pc:spChg>
        <pc:graphicFrameChg chg="mod">
          <ac:chgData name="Meyer, Meredith L" userId="S::mermeyer@uiowa.edu::eefaf0c7-0bbb-45df-a1f6-0050c06391d6" providerId="AD" clId="Web-{6B07C7E4-FDB2-4DCA-B8E0-B8877019D7D9}" dt="2023-07-11T02:54:52.607" v="4" actId="1076"/>
          <ac:graphicFrameMkLst>
            <pc:docMk/>
            <pc:sldMk cId="1599525331" sldId="318"/>
            <ac:graphicFrameMk id="20" creationId="{FD21762C-42D8-290B-D991-36AE3769B64B}"/>
          </ac:graphicFrameMkLst>
        </pc:graphicFrameChg>
      </pc:sldChg>
      <pc:sldChg chg="del">
        <pc:chgData name="Meyer, Meredith L" userId="S::mermeyer@uiowa.edu::eefaf0c7-0bbb-45df-a1f6-0050c06391d6" providerId="AD" clId="Web-{6B07C7E4-FDB2-4DCA-B8E0-B8877019D7D9}" dt="2023-07-11T03:15:48.578" v="149"/>
        <pc:sldMkLst>
          <pc:docMk/>
          <pc:sldMk cId="427418323" sldId="417"/>
        </pc:sldMkLst>
      </pc:sldChg>
      <pc:sldChg chg="del">
        <pc:chgData name="Meyer, Meredith L" userId="S::mermeyer@uiowa.edu::eefaf0c7-0bbb-45df-a1f6-0050c06391d6" providerId="AD" clId="Web-{6B07C7E4-FDB2-4DCA-B8E0-B8877019D7D9}" dt="2023-07-11T03:17:02.034" v="178"/>
        <pc:sldMkLst>
          <pc:docMk/>
          <pc:sldMk cId="1998912087" sldId="418"/>
        </pc:sldMkLst>
      </pc:sldChg>
      <pc:sldChg chg="del">
        <pc:chgData name="Meyer, Meredith L" userId="S::mermeyer@uiowa.edu::eefaf0c7-0bbb-45df-a1f6-0050c06391d6" providerId="AD" clId="Web-{6B07C7E4-FDB2-4DCA-B8E0-B8877019D7D9}" dt="2023-07-11T03:18:48.294" v="200"/>
        <pc:sldMkLst>
          <pc:docMk/>
          <pc:sldMk cId="865050283" sldId="419"/>
        </pc:sldMkLst>
      </pc:sldChg>
      <pc:sldChg chg="del">
        <pc:chgData name="Meyer, Meredith L" userId="S::mermeyer@uiowa.edu::eefaf0c7-0bbb-45df-a1f6-0050c06391d6" providerId="AD" clId="Web-{6B07C7E4-FDB2-4DCA-B8E0-B8877019D7D9}" dt="2023-07-11T03:21:55.363" v="233"/>
        <pc:sldMkLst>
          <pc:docMk/>
          <pc:sldMk cId="2706964810" sldId="420"/>
        </pc:sldMkLst>
      </pc:sldChg>
      <pc:sldChg chg="del">
        <pc:chgData name="Meyer, Meredith L" userId="S::mermeyer@uiowa.edu::eefaf0c7-0bbb-45df-a1f6-0050c06391d6" providerId="AD" clId="Web-{6B07C7E4-FDB2-4DCA-B8E0-B8877019D7D9}" dt="2023-07-11T03:27:43.877" v="256"/>
        <pc:sldMkLst>
          <pc:docMk/>
          <pc:sldMk cId="3975504219" sldId="421"/>
        </pc:sldMkLst>
      </pc:sldChg>
      <pc:sldChg chg="del">
        <pc:chgData name="Meyer, Meredith L" userId="S::mermeyer@uiowa.edu::eefaf0c7-0bbb-45df-a1f6-0050c06391d6" providerId="AD" clId="Web-{6B07C7E4-FDB2-4DCA-B8E0-B8877019D7D9}" dt="2023-07-11T03:29:21.369" v="273"/>
        <pc:sldMkLst>
          <pc:docMk/>
          <pc:sldMk cId="4243271359" sldId="422"/>
        </pc:sldMkLst>
      </pc:sldChg>
      <pc:sldChg chg="del">
        <pc:chgData name="Meyer, Meredith L" userId="S::mermeyer@uiowa.edu::eefaf0c7-0bbb-45df-a1f6-0050c06391d6" providerId="AD" clId="Web-{6B07C7E4-FDB2-4DCA-B8E0-B8877019D7D9}" dt="2023-07-11T03:34:08.050" v="289"/>
        <pc:sldMkLst>
          <pc:docMk/>
          <pc:sldMk cId="3748182040" sldId="423"/>
        </pc:sldMkLst>
      </pc:sldChg>
      <pc:sldChg chg="del">
        <pc:chgData name="Meyer, Meredith L" userId="S::mermeyer@uiowa.edu::eefaf0c7-0bbb-45df-a1f6-0050c06391d6" providerId="AD" clId="Web-{6B07C7E4-FDB2-4DCA-B8E0-B8877019D7D9}" dt="2023-07-11T03:35:35.287" v="306"/>
        <pc:sldMkLst>
          <pc:docMk/>
          <pc:sldMk cId="436460363" sldId="424"/>
        </pc:sldMkLst>
      </pc:sldChg>
      <pc:sldChg chg="add modNotes">
        <pc:chgData name="Meyer, Meredith L" userId="S::mermeyer@uiowa.edu::eefaf0c7-0bbb-45df-a1f6-0050c06391d6" providerId="AD" clId="Web-{6B07C7E4-FDB2-4DCA-B8E0-B8877019D7D9}" dt="2023-07-11T03:03:48.352" v="72"/>
        <pc:sldMkLst>
          <pc:docMk/>
          <pc:sldMk cId="3171610581" sldId="426"/>
        </pc:sldMkLst>
      </pc:sldChg>
      <pc:sldChg chg="add modNotes">
        <pc:chgData name="Meyer, Meredith L" userId="S::mermeyer@uiowa.edu::eefaf0c7-0bbb-45df-a1f6-0050c06391d6" providerId="AD" clId="Web-{6B07C7E4-FDB2-4DCA-B8E0-B8877019D7D9}" dt="2023-07-11T03:09:37.707" v="93"/>
        <pc:sldMkLst>
          <pc:docMk/>
          <pc:sldMk cId="60767894" sldId="427"/>
        </pc:sldMkLst>
      </pc:sldChg>
      <pc:sldChg chg="add modNotes">
        <pc:chgData name="Meyer, Meredith L" userId="S::mermeyer@uiowa.edu::eefaf0c7-0bbb-45df-a1f6-0050c06391d6" providerId="AD" clId="Web-{6B07C7E4-FDB2-4DCA-B8E0-B8877019D7D9}" dt="2023-07-11T03:13:39.887" v="121"/>
        <pc:sldMkLst>
          <pc:docMk/>
          <pc:sldMk cId="105296620" sldId="428"/>
        </pc:sldMkLst>
      </pc:sldChg>
      <pc:sldChg chg="add modNotes">
        <pc:chgData name="Meyer, Meredith L" userId="S::mermeyer@uiowa.edu::eefaf0c7-0bbb-45df-a1f6-0050c06391d6" providerId="AD" clId="Web-{6B07C7E4-FDB2-4DCA-B8E0-B8877019D7D9}" dt="2023-07-11T03:15:47.172" v="148"/>
        <pc:sldMkLst>
          <pc:docMk/>
          <pc:sldMk cId="1199645414" sldId="429"/>
        </pc:sldMkLst>
      </pc:sldChg>
      <pc:sldChg chg="add modNotes">
        <pc:chgData name="Meyer, Meredith L" userId="S::mermeyer@uiowa.edu::eefaf0c7-0bbb-45df-a1f6-0050c06391d6" providerId="AD" clId="Web-{6B07C7E4-FDB2-4DCA-B8E0-B8877019D7D9}" dt="2023-07-11T03:17:00.143" v="177"/>
        <pc:sldMkLst>
          <pc:docMk/>
          <pc:sldMk cId="3321659340" sldId="430"/>
        </pc:sldMkLst>
      </pc:sldChg>
      <pc:sldChg chg="add modNotes">
        <pc:chgData name="Meyer, Meredith L" userId="S::mermeyer@uiowa.edu::eefaf0c7-0bbb-45df-a1f6-0050c06391d6" providerId="AD" clId="Web-{6B07C7E4-FDB2-4DCA-B8E0-B8877019D7D9}" dt="2023-07-11T03:18:44.247" v="199"/>
        <pc:sldMkLst>
          <pc:docMk/>
          <pc:sldMk cId="1457089459" sldId="431"/>
        </pc:sldMkLst>
      </pc:sldChg>
      <pc:sldChg chg="add modNotes">
        <pc:chgData name="Meyer, Meredith L" userId="S::mermeyer@uiowa.edu::eefaf0c7-0bbb-45df-a1f6-0050c06391d6" providerId="AD" clId="Web-{6B07C7E4-FDB2-4DCA-B8E0-B8877019D7D9}" dt="2023-07-11T03:21:22.815" v="232"/>
        <pc:sldMkLst>
          <pc:docMk/>
          <pc:sldMk cId="2113803027" sldId="432"/>
        </pc:sldMkLst>
      </pc:sldChg>
      <pc:sldChg chg="add modNotes">
        <pc:chgData name="Meyer, Meredith L" userId="S::mermeyer@uiowa.edu::eefaf0c7-0bbb-45df-a1f6-0050c06391d6" providerId="AD" clId="Web-{6B07C7E4-FDB2-4DCA-B8E0-B8877019D7D9}" dt="2023-07-11T03:27:42.049" v="255"/>
        <pc:sldMkLst>
          <pc:docMk/>
          <pc:sldMk cId="713954761" sldId="433"/>
        </pc:sldMkLst>
      </pc:sldChg>
      <pc:sldChg chg="add modNotes">
        <pc:chgData name="Meyer, Meredith L" userId="S::mermeyer@uiowa.edu::eefaf0c7-0bbb-45df-a1f6-0050c06391d6" providerId="AD" clId="Web-{6B07C7E4-FDB2-4DCA-B8E0-B8877019D7D9}" dt="2023-07-11T03:29:15.634" v="272"/>
        <pc:sldMkLst>
          <pc:docMk/>
          <pc:sldMk cId="1641274490" sldId="434"/>
        </pc:sldMkLst>
      </pc:sldChg>
      <pc:sldChg chg="add modNotes">
        <pc:chgData name="Meyer, Meredith L" userId="S::mermeyer@uiowa.edu::eefaf0c7-0bbb-45df-a1f6-0050c06391d6" providerId="AD" clId="Web-{6B07C7E4-FDB2-4DCA-B8E0-B8877019D7D9}" dt="2023-07-11T03:34:05.316" v="288"/>
        <pc:sldMkLst>
          <pc:docMk/>
          <pc:sldMk cId="3671109628" sldId="435"/>
        </pc:sldMkLst>
      </pc:sldChg>
      <pc:sldChg chg="add modNotes">
        <pc:chgData name="Meyer, Meredith L" userId="S::mermeyer@uiowa.edu::eefaf0c7-0bbb-45df-a1f6-0050c06391d6" providerId="AD" clId="Web-{6B07C7E4-FDB2-4DCA-B8E0-B8877019D7D9}" dt="2023-07-11T03:35:31.319" v="305"/>
        <pc:sldMkLst>
          <pc:docMk/>
          <pc:sldMk cId="1682473633" sldId="436"/>
        </pc:sldMkLst>
      </pc:sldChg>
      <pc:sldMasterChg chg="add addSldLayout">
        <pc:chgData name="Meyer, Meredith L" userId="S::mermeyer@uiowa.edu::eefaf0c7-0bbb-45df-a1f6-0050c06391d6" providerId="AD" clId="Web-{6B07C7E4-FDB2-4DCA-B8E0-B8877019D7D9}" dt="2023-07-11T03:01:57.661" v="40"/>
        <pc:sldMasterMkLst>
          <pc:docMk/>
          <pc:sldMasterMk cId="0" sldId="2147483648"/>
        </pc:sldMasterMkLst>
        <pc:sldLayoutChg chg="add">
          <pc:chgData name="Meyer, Meredith L" userId="S::mermeyer@uiowa.edu::eefaf0c7-0bbb-45df-a1f6-0050c06391d6" providerId="AD" clId="Web-{6B07C7E4-FDB2-4DCA-B8E0-B8877019D7D9}" dt="2023-07-11T03:01:57.661" v="40"/>
          <pc:sldLayoutMkLst>
            <pc:docMk/>
            <pc:sldMasterMk cId="0" sldId="2147483648"/>
            <pc:sldLayoutMk cId="0" sldId="2147483649"/>
          </pc:sldLayoutMkLst>
        </pc:sldLayoutChg>
        <pc:sldLayoutChg chg="add">
          <pc:chgData name="Meyer, Meredith L" userId="S::mermeyer@uiowa.edu::eefaf0c7-0bbb-45df-a1f6-0050c06391d6" providerId="AD" clId="Web-{6B07C7E4-FDB2-4DCA-B8E0-B8877019D7D9}" dt="2023-07-11T03:01:57.661" v="40"/>
          <pc:sldLayoutMkLst>
            <pc:docMk/>
            <pc:sldMasterMk cId="0" sldId="2147483648"/>
            <pc:sldLayoutMk cId="0" sldId="2147483650"/>
          </pc:sldLayoutMkLst>
        </pc:sldLayoutChg>
        <pc:sldLayoutChg chg="add">
          <pc:chgData name="Meyer, Meredith L" userId="S::mermeyer@uiowa.edu::eefaf0c7-0bbb-45df-a1f6-0050c06391d6" providerId="AD" clId="Web-{6B07C7E4-FDB2-4DCA-B8E0-B8877019D7D9}" dt="2023-07-11T03:01:57.661" v="40"/>
          <pc:sldLayoutMkLst>
            <pc:docMk/>
            <pc:sldMasterMk cId="0" sldId="2147483648"/>
            <pc:sldLayoutMk cId="0" sldId="2147483651"/>
          </pc:sldLayoutMkLst>
        </pc:sldLayoutChg>
        <pc:sldLayoutChg chg="add">
          <pc:chgData name="Meyer, Meredith L" userId="S::mermeyer@uiowa.edu::eefaf0c7-0bbb-45df-a1f6-0050c06391d6" providerId="AD" clId="Web-{6B07C7E4-FDB2-4DCA-B8E0-B8877019D7D9}" dt="2023-07-11T03:01:57.661" v="40"/>
          <pc:sldLayoutMkLst>
            <pc:docMk/>
            <pc:sldMasterMk cId="0" sldId="2147483648"/>
            <pc:sldLayoutMk cId="0" sldId="2147483652"/>
          </pc:sldLayoutMkLst>
        </pc:sldLayoutChg>
        <pc:sldLayoutChg chg="add">
          <pc:chgData name="Meyer, Meredith L" userId="S::mermeyer@uiowa.edu::eefaf0c7-0bbb-45df-a1f6-0050c06391d6" providerId="AD" clId="Web-{6B07C7E4-FDB2-4DCA-B8E0-B8877019D7D9}" dt="2023-07-11T03:01:57.661" v="40"/>
          <pc:sldLayoutMkLst>
            <pc:docMk/>
            <pc:sldMasterMk cId="0" sldId="2147483648"/>
            <pc:sldLayoutMk cId="0" sldId="2147483653"/>
          </pc:sldLayoutMkLst>
        </pc:sldLayoutChg>
        <pc:sldLayoutChg chg="add">
          <pc:chgData name="Meyer, Meredith L" userId="S::mermeyer@uiowa.edu::eefaf0c7-0bbb-45df-a1f6-0050c06391d6" providerId="AD" clId="Web-{6B07C7E4-FDB2-4DCA-B8E0-B8877019D7D9}" dt="2023-07-11T03:01:57.661" v="40"/>
          <pc:sldLayoutMkLst>
            <pc:docMk/>
            <pc:sldMasterMk cId="0" sldId="2147483648"/>
            <pc:sldLayoutMk cId="0" sldId="2147483654"/>
          </pc:sldLayoutMkLst>
        </pc:sldLayoutChg>
        <pc:sldLayoutChg chg="add">
          <pc:chgData name="Meyer, Meredith L" userId="S::mermeyer@uiowa.edu::eefaf0c7-0bbb-45df-a1f6-0050c06391d6" providerId="AD" clId="Web-{6B07C7E4-FDB2-4DCA-B8E0-B8877019D7D9}" dt="2023-07-11T03:01:57.661" v="40"/>
          <pc:sldLayoutMkLst>
            <pc:docMk/>
            <pc:sldMasterMk cId="0" sldId="2147483648"/>
            <pc:sldLayoutMk cId="0" sldId="2147483655"/>
          </pc:sldLayoutMkLst>
        </pc:sldLayoutChg>
        <pc:sldLayoutChg chg="add">
          <pc:chgData name="Meyer, Meredith L" userId="S::mermeyer@uiowa.edu::eefaf0c7-0bbb-45df-a1f6-0050c06391d6" providerId="AD" clId="Web-{6B07C7E4-FDB2-4DCA-B8E0-B8877019D7D9}" dt="2023-07-11T03:01:57.661" v="40"/>
          <pc:sldLayoutMkLst>
            <pc:docMk/>
            <pc:sldMasterMk cId="0" sldId="2147483648"/>
            <pc:sldLayoutMk cId="0" sldId="2147483656"/>
          </pc:sldLayoutMkLst>
        </pc:sldLayoutChg>
        <pc:sldLayoutChg chg="add">
          <pc:chgData name="Meyer, Meredith L" userId="S::mermeyer@uiowa.edu::eefaf0c7-0bbb-45df-a1f6-0050c06391d6" providerId="AD" clId="Web-{6B07C7E4-FDB2-4DCA-B8E0-B8877019D7D9}" dt="2023-07-11T03:01:57.661" v="40"/>
          <pc:sldLayoutMkLst>
            <pc:docMk/>
            <pc:sldMasterMk cId="0" sldId="2147483648"/>
            <pc:sldLayoutMk cId="0" sldId="2147483657"/>
          </pc:sldLayoutMkLst>
        </pc:sldLayoutChg>
        <pc:sldLayoutChg chg="add">
          <pc:chgData name="Meyer, Meredith L" userId="S::mermeyer@uiowa.edu::eefaf0c7-0bbb-45df-a1f6-0050c06391d6" providerId="AD" clId="Web-{6B07C7E4-FDB2-4DCA-B8E0-B8877019D7D9}" dt="2023-07-11T03:01:57.661" v="40"/>
          <pc:sldLayoutMkLst>
            <pc:docMk/>
            <pc:sldMasterMk cId="0" sldId="2147483648"/>
            <pc:sldLayoutMk cId="0" sldId="2147483658"/>
          </pc:sldLayoutMkLst>
        </pc:sldLayoutChg>
        <pc:sldLayoutChg chg="add">
          <pc:chgData name="Meyer, Meredith L" userId="S::mermeyer@uiowa.edu::eefaf0c7-0bbb-45df-a1f6-0050c06391d6" providerId="AD" clId="Web-{6B07C7E4-FDB2-4DCA-B8E0-B8877019D7D9}" dt="2023-07-11T03:01:57.661" v="40"/>
          <pc:sldLayoutMkLst>
            <pc:docMk/>
            <pc:sldMasterMk cId="0" sldId="2147483648"/>
            <pc:sldLayoutMk cId="0" sldId="2147483659"/>
          </pc:sldLayoutMkLst>
        </pc:sldLayoutChg>
      </pc:sldMasterChg>
    </pc:docChg>
  </pc:docChgLst>
  <pc:docChgLst>
    <pc:chgData name="Bucklin, Becky S" userId="92409861-9298-4a73-8093-c2eb1150ebe9" providerId="ADAL" clId="{446A22BB-D7EA-4422-851F-3D0BCAF14457}"/>
    <pc:docChg chg="addSld delSld modSld">
      <pc:chgData name="Bucklin, Becky S" userId="92409861-9298-4a73-8093-c2eb1150ebe9" providerId="ADAL" clId="{446A22BB-D7EA-4422-851F-3D0BCAF14457}" dt="2023-07-28T21:07:15.108" v="52"/>
      <pc:docMkLst>
        <pc:docMk/>
      </pc:docMkLst>
      <pc:sldChg chg="delCm">
        <pc:chgData name="Bucklin, Becky S" userId="92409861-9298-4a73-8093-c2eb1150ebe9" providerId="ADAL" clId="{446A22BB-D7EA-4422-851F-3D0BCAF14457}" dt="2023-07-28T20:43:03.420" v="0"/>
        <pc:sldMkLst>
          <pc:docMk/>
          <pc:sldMk cId="1849908772" sldId="257"/>
        </pc:sldMkLst>
        <pc:extLst>
          <p:ext xmlns:p="http://schemas.openxmlformats.org/presentationml/2006/main" uri="{D6D511B9-2390-475A-947B-AFAB55BFBCF1}">
            <pc226:cmChg xmlns:pc226="http://schemas.microsoft.com/office/powerpoint/2022/06/main/command" chg="del">
              <pc226:chgData name="Bucklin, Becky S" userId="92409861-9298-4a73-8093-c2eb1150ebe9" providerId="ADAL" clId="{446A22BB-D7EA-4422-851F-3D0BCAF14457}" dt="2023-07-28T20:43:03.420" v="0"/>
              <pc2:cmMkLst xmlns:pc2="http://schemas.microsoft.com/office/powerpoint/2019/9/main/command">
                <pc:docMk/>
                <pc:sldMk cId="1849908772" sldId="257"/>
                <pc2:cmMk id="{D6D6EAA2-990D-44B6-845C-F367D8286388}"/>
              </pc2:cmMkLst>
            </pc226:cmChg>
          </p:ext>
        </pc:extLst>
      </pc:sldChg>
      <pc:sldChg chg="delCm">
        <pc:chgData name="Bucklin, Becky S" userId="92409861-9298-4a73-8093-c2eb1150ebe9" providerId="ADAL" clId="{446A22BB-D7EA-4422-851F-3D0BCAF14457}" dt="2023-07-28T20:43:17.969" v="2"/>
        <pc:sldMkLst>
          <pc:docMk/>
          <pc:sldMk cId="2860788480" sldId="258"/>
        </pc:sldMkLst>
        <pc:extLst>
          <p:ext xmlns:p="http://schemas.openxmlformats.org/presentationml/2006/main" uri="{D6D511B9-2390-475A-947B-AFAB55BFBCF1}">
            <pc226:cmChg xmlns:pc226="http://schemas.microsoft.com/office/powerpoint/2022/06/main/command" chg="del">
              <pc226:chgData name="Bucklin, Becky S" userId="92409861-9298-4a73-8093-c2eb1150ebe9" providerId="ADAL" clId="{446A22BB-D7EA-4422-851F-3D0BCAF14457}" dt="2023-07-28T20:43:12.470" v="1"/>
              <pc2:cmMkLst xmlns:pc2="http://schemas.microsoft.com/office/powerpoint/2019/9/main/command">
                <pc:docMk/>
                <pc:sldMk cId="2860788480" sldId="258"/>
                <pc2:cmMk id="{C7CF1732-FC71-4342-B036-48A82ED93997}"/>
              </pc2:cmMkLst>
            </pc226:cmChg>
            <pc226:cmChg xmlns:pc226="http://schemas.microsoft.com/office/powerpoint/2022/06/main/command" chg="del">
              <pc226:chgData name="Bucklin, Becky S" userId="92409861-9298-4a73-8093-c2eb1150ebe9" providerId="ADAL" clId="{446A22BB-D7EA-4422-851F-3D0BCAF14457}" dt="2023-07-28T20:43:17.969" v="2"/>
              <pc2:cmMkLst xmlns:pc2="http://schemas.microsoft.com/office/powerpoint/2019/9/main/command">
                <pc:docMk/>
                <pc:sldMk cId="2860788480" sldId="258"/>
                <pc2:cmMk id="{A245346E-BC75-0F48-9DAF-A8FC33962B9D}"/>
              </pc2:cmMkLst>
            </pc226:cmChg>
          </p:ext>
        </pc:extLst>
      </pc:sldChg>
      <pc:sldChg chg="delCm">
        <pc:chgData name="Bucklin, Becky S" userId="92409861-9298-4a73-8093-c2eb1150ebe9" providerId="ADAL" clId="{446A22BB-D7EA-4422-851F-3D0BCAF14457}" dt="2023-07-28T20:46:37.184" v="9"/>
        <pc:sldMkLst>
          <pc:docMk/>
          <pc:sldMk cId="1821361175" sldId="260"/>
        </pc:sldMkLst>
        <pc:extLst>
          <p:ext xmlns:p="http://schemas.openxmlformats.org/presentationml/2006/main" uri="{D6D511B9-2390-475A-947B-AFAB55BFBCF1}">
            <pc226:cmChg xmlns:pc226="http://schemas.microsoft.com/office/powerpoint/2022/06/main/command" chg="del">
              <pc226:chgData name="Bucklin, Becky S" userId="92409861-9298-4a73-8093-c2eb1150ebe9" providerId="ADAL" clId="{446A22BB-D7EA-4422-851F-3D0BCAF14457}" dt="2023-07-28T20:46:37.184" v="9"/>
              <pc2:cmMkLst xmlns:pc2="http://schemas.microsoft.com/office/powerpoint/2019/9/main/command">
                <pc:docMk/>
                <pc:sldMk cId="1821361175" sldId="260"/>
                <pc2:cmMk id="{80D0CA2C-25E3-4468-B5ED-521BEF369B09}"/>
              </pc2:cmMkLst>
            </pc226:cmChg>
            <pc226:cmChg xmlns:pc226="http://schemas.microsoft.com/office/powerpoint/2022/06/main/command" chg="del">
              <pc226:chgData name="Bucklin, Becky S" userId="92409861-9298-4a73-8093-c2eb1150ebe9" providerId="ADAL" clId="{446A22BB-D7EA-4422-851F-3D0BCAF14457}" dt="2023-07-28T20:46:22.990" v="8"/>
              <pc2:cmMkLst xmlns:pc2="http://schemas.microsoft.com/office/powerpoint/2019/9/main/command">
                <pc:docMk/>
                <pc:sldMk cId="1821361175" sldId="260"/>
                <pc2:cmMk id="{BEAF3BFC-AD2B-4DD9-A669-DDDB6D57009F}"/>
              </pc2:cmMkLst>
            </pc226:cmChg>
          </p:ext>
        </pc:extLst>
      </pc:sldChg>
      <pc:sldChg chg="delCm">
        <pc:chgData name="Bucklin, Becky S" userId="92409861-9298-4a73-8093-c2eb1150ebe9" providerId="ADAL" clId="{446A22BB-D7EA-4422-851F-3D0BCAF14457}" dt="2023-07-28T20:49:51.649" v="19"/>
        <pc:sldMkLst>
          <pc:docMk/>
          <pc:sldMk cId="4268196297" sldId="261"/>
        </pc:sldMkLst>
        <pc:extLst>
          <p:ext xmlns:p="http://schemas.openxmlformats.org/presentationml/2006/main" uri="{D6D511B9-2390-475A-947B-AFAB55BFBCF1}">
            <pc226:cmChg xmlns:pc226="http://schemas.microsoft.com/office/powerpoint/2022/06/main/command" chg="del">
              <pc226:chgData name="Bucklin, Becky S" userId="92409861-9298-4a73-8093-c2eb1150ebe9" providerId="ADAL" clId="{446A22BB-D7EA-4422-851F-3D0BCAF14457}" dt="2023-07-28T20:49:51.649" v="19"/>
              <pc2:cmMkLst xmlns:pc2="http://schemas.microsoft.com/office/powerpoint/2019/9/main/command">
                <pc:docMk/>
                <pc:sldMk cId="4268196297" sldId="261"/>
                <pc2:cmMk id="{4E93AAC3-ABF5-431D-BDF9-8AFED0E7EB84}"/>
              </pc2:cmMkLst>
            </pc226:cmChg>
          </p:ext>
        </pc:extLst>
      </pc:sldChg>
      <pc:sldChg chg="delCm">
        <pc:chgData name="Bucklin, Becky S" userId="92409861-9298-4a73-8093-c2eb1150ebe9" providerId="ADAL" clId="{446A22BB-D7EA-4422-851F-3D0BCAF14457}" dt="2023-07-28T21:03:43.016" v="43"/>
        <pc:sldMkLst>
          <pc:docMk/>
          <pc:sldMk cId="3807435985" sldId="262"/>
        </pc:sldMkLst>
        <pc:extLst>
          <p:ext xmlns:p="http://schemas.openxmlformats.org/presentationml/2006/main" uri="{D6D511B9-2390-475A-947B-AFAB55BFBCF1}">
            <pc226:cmChg xmlns:pc226="http://schemas.microsoft.com/office/powerpoint/2022/06/main/command" chg="del">
              <pc226:chgData name="Bucklin, Becky S" userId="92409861-9298-4a73-8093-c2eb1150ebe9" providerId="ADAL" clId="{446A22BB-D7EA-4422-851F-3D0BCAF14457}" dt="2023-07-28T21:03:36.670" v="42"/>
              <pc2:cmMkLst xmlns:pc2="http://schemas.microsoft.com/office/powerpoint/2019/9/main/command">
                <pc:docMk/>
                <pc:sldMk cId="3807435985" sldId="262"/>
                <pc2:cmMk id="{288C567A-6611-48C9-AA35-F561A05AB290}"/>
              </pc2:cmMkLst>
            </pc226:cmChg>
            <pc226:cmChg xmlns:pc226="http://schemas.microsoft.com/office/powerpoint/2022/06/main/command" chg="del">
              <pc226:chgData name="Bucklin, Becky S" userId="92409861-9298-4a73-8093-c2eb1150ebe9" providerId="ADAL" clId="{446A22BB-D7EA-4422-851F-3D0BCAF14457}" dt="2023-07-28T21:03:43.016" v="43"/>
              <pc2:cmMkLst xmlns:pc2="http://schemas.microsoft.com/office/powerpoint/2019/9/main/command">
                <pc:docMk/>
                <pc:sldMk cId="3807435985" sldId="262"/>
                <pc2:cmMk id="{49C1E4AA-6451-49CF-A767-01DFBA162148}"/>
              </pc2:cmMkLst>
            </pc226:cmChg>
          </p:ext>
        </pc:extLst>
      </pc:sldChg>
      <pc:sldChg chg="del">
        <pc:chgData name="Bucklin, Becky S" userId="92409861-9298-4a73-8093-c2eb1150ebe9" providerId="ADAL" clId="{446A22BB-D7EA-4422-851F-3D0BCAF14457}" dt="2023-07-28T21:06:48.982" v="47" actId="47"/>
        <pc:sldMkLst>
          <pc:docMk/>
          <pc:sldMk cId="2399980769" sldId="268"/>
        </pc:sldMkLst>
      </pc:sldChg>
      <pc:sldChg chg="add">
        <pc:chgData name="Bucklin, Becky S" userId="92409861-9298-4a73-8093-c2eb1150ebe9" providerId="ADAL" clId="{446A22BB-D7EA-4422-851F-3D0BCAF14457}" dt="2023-07-28T20:48:27.580" v="12"/>
        <pc:sldMkLst>
          <pc:docMk/>
          <pc:sldMk cId="1364633626" sldId="271"/>
        </pc:sldMkLst>
      </pc:sldChg>
      <pc:sldChg chg="delCm">
        <pc:chgData name="Bucklin, Becky S" userId="92409861-9298-4a73-8093-c2eb1150ebe9" providerId="ADAL" clId="{446A22BB-D7EA-4422-851F-3D0BCAF14457}" dt="2023-07-28T20:50:06.092" v="20"/>
        <pc:sldMkLst>
          <pc:docMk/>
          <pc:sldMk cId="3503952271" sldId="272"/>
        </pc:sldMkLst>
        <pc:extLst>
          <p:ext xmlns:p="http://schemas.openxmlformats.org/presentationml/2006/main" uri="{D6D511B9-2390-475A-947B-AFAB55BFBCF1}">
            <pc226:cmChg xmlns:pc226="http://schemas.microsoft.com/office/powerpoint/2022/06/main/command" chg="del">
              <pc226:chgData name="Bucklin, Becky S" userId="92409861-9298-4a73-8093-c2eb1150ebe9" providerId="ADAL" clId="{446A22BB-D7EA-4422-851F-3D0BCAF14457}" dt="2023-07-28T20:50:06.092" v="20"/>
              <pc2:cmMkLst xmlns:pc2="http://schemas.microsoft.com/office/powerpoint/2019/9/main/command">
                <pc:docMk/>
                <pc:sldMk cId="3503952271" sldId="272"/>
                <pc2:cmMk id="{58DADB72-D705-4FFA-834B-ABADB5307039}"/>
              </pc2:cmMkLst>
            </pc226:cmChg>
          </p:ext>
        </pc:extLst>
      </pc:sldChg>
      <pc:sldChg chg="del">
        <pc:chgData name="Bucklin, Becky S" userId="92409861-9298-4a73-8093-c2eb1150ebe9" providerId="ADAL" clId="{446A22BB-D7EA-4422-851F-3D0BCAF14457}" dt="2023-07-28T20:47:15.715" v="11" actId="47"/>
        <pc:sldMkLst>
          <pc:docMk/>
          <pc:sldMk cId="2665670020" sldId="286"/>
        </pc:sldMkLst>
      </pc:sldChg>
      <pc:sldChg chg="delCm">
        <pc:chgData name="Bucklin, Becky S" userId="92409861-9298-4a73-8093-c2eb1150ebe9" providerId="ADAL" clId="{446A22BB-D7EA-4422-851F-3D0BCAF14457}" dt="2023-07-28T21:03:57.693" v="45"/>
        <pc:sldMkLst>
          <pc:docMk/>
          <pc:sldMk cId="3766155455" sldId="287"/>
        </pc:sldMkLst>
        <pc:extLst>
          <p:ext xmlns:p="http://schemas.openxmlformats.org/presentationml/2006/main" uri="{D6D511B9-2390-475A-947B-AFAB55BFBCF1}">
            <pc226:cmChg xmlns:pc226="http://schemas.microsoft.com/office/powerpoint/2022/06/main/command" chg="del">
              <pc226:chgData name="Bucklin, Becky S" userId="92409861-9298-4a73-8093-c2eb1150ebe9" providerId="ADAL" clId="{446A22BB-D7EA-4422-851F-3D0BCAF14457}" dt="2023-07-28T21:03:51.260" v="44"/>
              <pc2:cmMkLst xmlns:pc2="http://schemas.microsoft.com/office/powerpoint/2019/9/main/command">
                <pc:docMk/>
                <pc:sldMk cId="3766155455" sldId="287"/>
                <pc2:cmMk id="{300DD10F-9BD8-4466-81B2-6D06176E7525}"/>
              </pc2:cmMkLst>
            </pc226:cmChg>
            <pc226:cmChg xmlns:pc226="http://schemas.microsoft.com/office/powerpoint/2022/06/main/command" chg="del">
              <pc226:chgData name="Bucklin, Becky S" userId="92409861-9298-4a73-8093-c2eb1150ebe9" providerId="ADAL" clId="{446A22BB-D7EA-4422-851F-3D0BCAF14457}" dt="2023-07-28T21:03:57.693" v="45"/>
              <pc2:cmMkLst xmlns:pc2="http://schemas.microsoft.com/office/powerpoint/2019/9/main/command">
                <pc:docMk/>
                <pc:sldMk cId="3766155455" sldId="287"/>
                <pc2:cmMk id="{C98CE1B1-3B6E-4812-BE69-37989C6A486F}"/>
              </pc2:cmMkLst>
            </pc226:cmChg>
          </p:ext>
        </pc:extLst>
      </pc:sldChg>
      <pc:sldChg chg="del">
        <pc:chgData name="Bucklin, Becky S" userId="92409861-9298-4a73-8093-c2eb1150ebe9" providerId="ADAL" clId="{446A22BB-D7EA-4422-851F-3D0BCAF14457}" dt="2023-07-28T20:49:12.829" v="17" actId="47"/>
        <pc:sldMkLst>
          <pc:docMk/>
          <pc:sldMk cId="603231668" sldId="288"/>
        </pc:sldMkLst>
      </pc:sldChg>
      <pc:sldChg chg="add">
        <pc:chgData name="Bucklin, Becky S" userId="92409861-9298-4a73-8093-c2eb1150ebe9" providerId="ADAL" clId="{446A22BB-D7EA-4422-851F-3D0BCAF14457}" dt="2023-07-28T21:06:52.914" v="50"/>
        <pc:sldMkLst>
          <pc:docMk/>
          <pc:sldMk cId="1035651043" sldId="288"/>
        </pc:sldMkLst>
      </pc:sldChg>
      <pc:sldChg chg="add">
        <pc:chgData name="Bucklin, Becky S" userId="92409861-9298-4a73-8093-c2eb1150ebe9" providerId="ADAL" clId="{446A22BB-D7EA-4422-851F-3D0BCAF14457}" dt="2023-07-28T20:50:48.307" v="23"/>
        <pc:sldMkLst>
          <pc:docMk/>
          <pc:sldMk cId="3523425805" sldId="293"/>
        </pc:sldMkLst>
      </pc:sldChg>
      <pc:sldChg chg="add">
        <pc:chgData name="Bucklin, Becky S" userId="92409861-9298-4a73-8093-c2eb1150ebe9" providerId="ADAL" clId="{446A22BB-D7EA-4422-851F-3D0BCAF14457}" dt="2023-07-28T20:51:16.212" v="27"/>
        <pc:sldMkLst>
          <pc:docMk/>
          <pc:sldMk cId="1846594057" sldId="295"/>
        </pc:sldMkLst>
      </pc:sldChg>
      <pc:sldChg chg="delCm">
        <pc:chgData name="Bucklin, Becky S" userId="92409861-9298-4a73-8093-c2eb1150ebe9" providerId="ADAL" clId="{446A22BB-D7EA-4422-851F-3D0BCAF14457}" dt="2023-07-28T20:50:21.914" v="21"/>
        <pc:sldMkLst>
          <pc:docMk/>
          <pc:sldMk cId="2425640078" sldId="297"/>
        </pc:sldMkLst>
        <pc:extLst>
          <p:ext xmlns:p="http://schemas.openxmlformats.org/presentationml/2006/main" uri="{D6D511B9-2390-475A-947B-AFAB55BFBCF1}">
            <pc226:cmChg xmlns:pc226="http://schemas.microsoft.com/office/powerpoint/2022/06/main/command" chg="del">
              <pc226:chgData name="Bucklin, Becky S" userId="92409861-9298-4a73-8093-c2eb1150ebe9" providerId="ADAL" clId="{446A22BB-D7EA-4422-851F-3D0BCAF14457}" dt="2023-07-28T20:50:21.914" v="21"/>
              <pc2:cmMkLst xmlns:pc2="http://schemas.microsoft.com/office/powerpoint/2019/9/main/command">
                <pc:docMk/>
                <pc:sldMk cId="2425640078" sldId="297"/>
                <pc2:cmMk id="{CB1807AE-91B1-4000-95E2-44CEC0EB027B}"/>
              </pc2:cmMkLst>
            </pc226:cmChg>
          </p:ext>
        </pc:extLst>
      </pc:sldChg>
      <pc:sldChg chg="modSp mod">
        <pc:chgData name="Bucklin, Becky S" userId="92409861-9298-4a73-8093-c2eb1150ebe9" providerId="ADAL" clId="{446A22BB-D7EA-4422-851F-3D0BCAF14457}" dt="2023-07-28T21:02:22.219" v="37" actId="207"/>
        <pc:sldMkLst>
          <pc:docMk/>
          <pc:sldMk cId="596500473" sldId="300"/>
        </pc:sldMkLst>
        <pc:spChg chg="mod">
          <ac:chgData name="Bucklin, Becky S" userId="92409861-9298-4a73-8093-c2eb1150ebe9" providerId="ADAL" clId="{446A22BB-D7EA-4422-851F-3D0BCAF14457}" dt="2023-07-28T21:02:22.219" v="37" actId="207"/>
          <ac:spMkLst>
            <pc:docMk/>
            <pc:sldMk cId="596500473" sldId="300"/>
            <ac:spMk id="3" creationId="{00000000-0000-0000-0000-000000000000}"/>
          </ac:spMkLst>
        </pc:spChg>
      </pc:sldChg>
      <pc:sldChg chg="add">
        <pc:chgData name="Bucklin, Becky S" userId="92409861-9298-4a73-8093-c2eb1150ebe9" providerId="ADAL" clId="{446A22BB-D7EA-4422-851F-3D0BCAF14457}" dt="2023-07-28T20:51:56.031" v="34"/>
        <pc:sldMkLst>
          <pc:docMk/>
          <pc:sldMk cId="3529033953" sldId="301"/>
        </pc:sldMkLst>
      </pc:sldChg>
      <pc:sldChg chg="add">
        <pc:chgData name="Bucklin, Becky S" userId="92409861-9298-4a73-8093-c2eb1150ebe9" providerId="ADAL" clId="{446A22BB-D7EA-4422-851F-3D0BCAF14457}" dt="2023-07-28T21:02:11.620" v="35"/>
        <pc:sldMkLst>
          <pc:docMk/>
          <pc:sldMk cId="3497643954" sldId="302"/>
        </pc:sldMkLst>
      </pc:sldChg>
      <pc:sldChg chg="delCm">
        <pc:chgData name="Bucklin, Becky S" userId="92409861-9298-4a73-8093-c2eb1150ebe9" providerId="ADAL" clId="{446A22BB-D7EA-4422-851F-3D0BCAF14457}" dt="2023-07-28T21:06:12.067" v="46"/>
        <pc:sldMkLst>
          <pc:docMk/>
          <pc:sldMk cId="1981693250" sldId="305"/>
        </pc:sldMkLst>
        <pc:extLst>
          <p:ext xmlns:p="http://schemas.openxmlformats.org/presentationml/2006/main" uri="{D6D511B9-2390-475A-947B-AFAB55BFBCF1}">
            <pc226:cmChg xmlns:pc226="http://schemas.microsoft.com/office/powerpoint/2022/06/main/command" chg="del">
              <pc226:chgData name="Bucklin, Becky S" userId="92409861-9298-4a73-8093-c2eb1150ebe9" providerId="ADAL" clId="{446A22BB-D7EA-4422-851F-3D0BCAF14457}" dt="2023-07-28T21:06:12.067" v="46"/>
              <pc2:cmMkLst xmlns:pc2="http://schemas.microsoft.com/office/powerpoint/2019/9/main/command">
                <pc:docMk/>
                <pc:sldMk cId="1981693250" sldId="305"/>
                <pc2:cmMk id="{C10D0802-8F73-4D84-A5CE-5B41B32BA03A}"/>
              </pc2:cmMkLst>
            </pc226:cmChg>
          </p:ext>
        </pc:extLst>
      </pc:sldChg>
      <pc:sldChg chg="add">
        <pc:chgData name="Bucklin, Becky S" userId="92409861-9298-4a73-8093-c2eb1150ebe9" providerId="ADAL" clId="{446A22BB-D7EA-4422-851F-3D0BCAF14457}" dt="2023-07-28T21:06:52.914" v="50"/>
        <pc:sldMkLst>
          <pc:docMk/>
          <pc:sldMk cId="3491045470" sldId="306"/>
        </pc:sldMkLst>
      </pc:sldChg>
      <pc:sldChg chg="modSp mod delCm">
        <pc:chgData name="Bucklin, Becky S" userId="92409861-9298-4a73-8093-c2eb1150ebe9" providerId="ADAL" clId="{446A22BB-D7EA-4422-851F-3D0BCAF14457}" dt="2023-07-28T21:02:59.474" v="41"/>
        <pc:sldMkLst>
          <pc:docMk/>
          <pc:sldMk cId="2282299683" sldId="309"/>
        </pc:sldMkLst>
        <pc:spChg chg="mod">
          <ac:chgData name="Bucklin, Becky S" userId="92409861-9298-4a73-8093-c2eb1150ebe9" providerId="ADAL" clId="{446A22BB-D7EA-4422-851F-3D0BCAF14457}" dt="2023-07-28T21:02:35.303" v="39" actId="207"/>
          <ac:spMkLst>
            <pc:docMk/>
            <pc:sldMk cId="2282299683" sldId="309"/>
            <ac:spMk id="2" creationId="{00000000-0000-0000-0000-000000000000}"/>
          </ac:spMkLst>
        </pc:spChg>
        <pc:spChg chg="mod">
          <ac:chgData name="Bucklin, Becky S" userId="92409861-9298-4a73-8093-c2eb1150ebe9" providerId="ADAL" clId="{446A22BB-D7EA-4422-851F-3D0BCAF14457}" dt="2023-07-28T21:02:31.559" v="38" actId="207"/>
          <ac:spMkLst>
            <pc:docMk/>
            <pc:sldMk cId="2282299683" sldId="309"/>
            <ac:spMk id="3" creationId="{00000000-0000-0000-0000-000000000000}"/>
          </ac:spMkLst>
        </pc:spChg>
        <pc:extLst>
          <p:ext xmlns:p="http://schemas.openxmlformats.org/presentationml/2006/main" uri="{D6D511B9-2390-475A-947B-AFAB55BFBCF1}">
            <pc226:cmChg xmlns:pc226="http://schemas.microsoft.com/office/powerpoint/2022/06/main/command" chg="del">
              <pc226:chgData name="Bucklin, Becky S" userId="92409861-9298-4a73-8093-c2eb1150ebe9" providerId="ADAL" clId="{446A22BB-D7EA-4422-851F-3D0BCAF14457}" dt="2023-07-28T21:02:48.198" v="40"/>
              <pc2:cmMkLst xmlns:pc2="http://schemas.microsoft.com/office/powerpoint/2019/9/main/command">
                <pc:docMk/>
                <pc:sldMk cId="2282299683" sldId="309"/>
                <pc2:cmMk id="{4779D528-A462-4A1C-B507-F52BB2707C4E}"/>
              </pc2:cmMkLst>
            </pc226:cmChg>
            <pc226:cmChg xmlns:pc226="http://schemas.microsoft.com/office/powerpoint/2022/06/main/command" chg="del">
              <pc226:chgData name="Bucklin, Becky S" userId="92409861-9298-4a73-8093-c2eb1150ebe9" providerId="ADAL" clId="{446A22BB-D7EA-4422-851F-3D0BCAF14457}" dt="2023-07-28T21:02:59.474" v="41"/>
              <pc2:cmMkLst xmlns:pc2="http://schemas.microsoft.com/office/powerpoint/2019/9/main/command">
                <pc:docMk/>
                <pc:sldMk cId="2282299683" sldId="309"/>
                <pc2:cmMk id="{63025175-77EF-374F-8E2F-1B9046D04111}"/>
              </pc2:cmMkLst>
            </pc226:cmChg>
          </p:ext>
        </pc:extLst>
      </pc:sldChg>
      <pc:sldChg chg="add del">
        <pc:chgData name="Bucklin, Becky S" userId="92409861-9298-4a73-8093-c2eb1150ebe9" providerId="ADAL" clId="{446A22BB-D7EA-4422-851F-3D0BCAF14457}" dt="2023-07-28T20:51:05.248" v="25"/>
        <pc:sldMkLst>
          <pc:docMk/>
          <pc:sldMk cId="3181823301" sldId="310"/>
        </pc:sldMkLst>
      </pc:sldChg>
      <pc:sldChg chg="add">
        <pc:chgData name="Bucklin, Becky S" userId="92409861-9298-4a73-8093-c2eb1150ebe9" providerId="ADAL" clId="{446A22BB-D7EA-4422-851F-3D0BCAF14457}" dt="2023-07-28T20:51:56.031" v="34"/>
        <pc:sldMkLst>
          <pc:docMk/>
          <pc:sldMk cId="1006074695" sldId="311"/>
        </pc:sldMkLst>
      </pc:sldChg>
      <pc:sldChg chg="delCm">
        <pc:chgData name="Bucklin, Becky S" userId="92409861-9298-4a73-8093-c2eb1150ebe9" providerId="ADAL" clId="{446A22BB-D7EA-4422-851F-3D0BCAF14457}" dt="2023-07-28T20:49:33.449" v="18"/>
        <pc:sldMkLst>
          <pc:docMk/>
          <pc:sldMk cId="3192394183" sldId="313"/>
        </pc:sldMkLst>
        <pc:extLst>
          <p:ext xmlns:p="http://schemas.openxmlformats.org/presentationml/2006/main" uri="{D6D511B9-2390-475A-947B-AFAB55BFBCF1}">
            <pc226:cmChg xmlns:pc226="http://schemas.microsoft.com/office/powerpoint/2022/06/main/command" chg="del">
              <pc226:chgData name="Bucklin, Becky S" userId="92409861-9298-4a73-8093-c2eb1150ebe9" providerId="ADAL" clId="{446A22BB-D7EA-4422-851F-3D0BCAF14457}" dt="2023-07-28T20:49:33.449" v="18"/>
              <pc2:cmMkLst xmlns:pc2="http://schemas.microsoft.com/office/powerpoint/2019/9/main/command">
                <pc:docMk/>
                <pc:sldMk cId="3192394183" sldId="313"/>
                <pc2:cmMk id="{CC82BA34-A85D-44A5-BC28-1FC7329D7576}"/>
              </pc2:cmMkLst>
            </pc226:cmChg>
          </p:ext>
        </pc:extLst>
      </pc:sldChg>
      <pc:sldChg chg="del">
        <pc:chgData name="Bucklin, Becky S" userId="92409861-9298-4a73-8093-c2eb1150ebe9" providerId="ADAL" clId="{446A22BB-D7EA-4422-851F-3D0BCAF14457}" dt="2023-07-28T20:48:29.808" v="13" actId="47"/>
        <pc:sldMkLst>
          <pc:docMk/>
          <pc:sldMk cId="1599525331" sldId="318"/>
        </pc:sldMkLst>
      </pc:sldChg>
      <pc:sldChg chg="add">
        <pc:chgData name="Bucklin, Becky S" userId="92409861-9298-4a73-8093-c2eb1150ebe9" providerId="ADAL" clId="{446A22BB-D7EA-4422-851F-3D0BCAF14457}" dt="2023-07-28T21:07:15.108" v="52"/>
        <pc:sldMkLst>
          <pc:docMk/>
          <pc:sldMk cId="329066606" sldId="335"/>
        </pc:sldMkLst>
      </pc:sldChg>
      <pc:sldChg chg="add del">
        <pc:chgData name="Bucklin, Becky S" userId="92409861-9298-4a73-8093-c2eb1150ebe9" providerId="ADAL" clId="{446A22BB-D7EA-4422-851F-3D0BCAF14457}" dt="2023-07-28T20:48:48.926" v="15"/>
        <pc:sldMkLst>
          <pc:docMk/>
          <pc:sldMk cId="338563713" sldId="413"/>
        </pc:sldMkLst>
      </pc:sldChg>
      <pc:sldChg chg="add modNotesTx">
        <pc:chgData name="Bucklin, Becky S" userId="92409861-9298-4a73-8093-c2eb1150ebe9" providerId="ADAL" clId="{446A22BB-D7EA-4422-851F-3D0BCAF14457}" dt="2023-07-28T20:45:58.661" v="7"/>
        <pc:sldMkLst>
          <pc:docMk/>
          <pc:sldMk cId="3406319940" sldId="414"/>
        </pc:sldMkLst>
      </pc:sldChg>
      <pc:sldChg chg="del">
        <pc:chgData name="Bucklin, Becky S" userId="92409861-9298-4a73-8093-c2eb1150ebe9" providerId="ADAL" clId="{446A22BB-D7EA-4422-851F-3D0BCAF14457}" dt="2023-07-28T20:43:57.217" v="3" actId="47"/>
        <pc:sldMkLst>
          <pc:docMk/>
          <pc:sldMk cId="3418202230" sldId="415"/>
        </pc:sldMkLst>
      </pc:sldChg>
      <pc:sldChg chg="del">
        <pc:chgData name="Bucklin, Becky S" userId="92409861-9298-4a73-8093-c2eb1150ebe9" providerId="ADAL" clId="{446A22BB-D7EA-4422-851F-3D0BCAF14457}" dt="2023-07-28T20:44:26.871" v="6" actId="47"/>
        <pc:sldMkLst>
          <pc:docMk/>
          <pc:sldMk cId="82154171" sldId="416"/>
        </pc:sldMkLst>
      </pc:sldChg>
      <pc:sldChg chg="del">
        <pc:chgData name="Bucklin, Becky S" userId="92409861-9298-4a73-8093-c2eb1150ebe9" providerId="ADAL" clId="{446A22BB-D7EA-4422-851F-3D0BCAF14457}" dt="2023-07-28T21:07:12.725" v="51" actId="47"/>
        <pc:sldMkLst>
          <pc:docMk/>
          <pc:sldMk cId="4190454213" sldId="425"/>
        </pc:sldMkLst>
      </pc:sldChg>
      <pc:sldChg chg="del">
        <pc:chgData name="Bucklin, Becky S" userId="92409861-9298-4a73-8093-c2eb1150ebe9" providerId="ADAL" clId="{446A22BB-D7EA-4422-851F-3D0BCAF14457}" dt="2023-07-28T20:50:45.864" v="22" actId="47"/>
        <pc:sldMkLst>
          <pc:docMk/>
          <pc:sldMk cId="3171610581" sldId="426"/>
        </pc:sldMkLst>
      </pc:sldChg>
      <pc:sldChg chg="del">
        <pc:chgData name="Bucklin, Becky S" userId="92409861-9298-4a73-8093-c2eb1150ebe9" providerId="ADAL" clId="{446A22BB-D7EA-4422-851F-3D0BCAF14457}" dt="2023-07-28T20:51:12.529" v="26" actId="47"/>
        <pc:sldMkLst>
          <pc:docMk/>
          <pc:sldMk cId="60767894" sldId="427"/>
        </pc:sldMkLst>
      </pc:sldChg>
      <pc:sldChg chg="del">
        <pc:chgData name="Bucklin, Becky S" userId="92409861-9298-4a73-8093-c2eb1150ebe9" providerId="ADAL" clId="{446A22BB-D7EA-4422-851F-3D0BCAF14457}" dt="2023-07-28T20:51:25.607" v="28" actId="47"/>
        <pc:sldMkLst>
          <pc:docMk/>
          <pc:sldMk cId="105296620" sldId="428"/>
        </pc:sldMkLst>
      </pc:sldChg>
      <pc:sldChg chg="del">
        <pc:chgData name="Bucklin, Becky S" userId="92409861-9298-4a73-8093-c2eb1150ebe9" providerId="ADAL" clId="{446A22BB-D7EA-4422-851F-3D0BCAF14457}" dt="2023-07-28T20:51:46.958" v="30" actId="47"/>
        <pc:sldMkLst>
          <pc:docMk/>
          <pc:sldMk cId="1199645414" sldId="429"/>
        </pc:sldMkLst>
      </pc:sldChg>
      <pc:sldChg chg="del">
        <pc:chgData name="Bucklin, Becky S" userId="92409861-9298-4a73-8093-c2eb1150ebe9" providerId="ADAL" clId="{446A22BB-D7EA-4422-851F-3D0BCAF14457}" dt="2023-07-28T20:51:47.993" v="31" actId="47"/>
        <pc:sldMkLst>
          <pc:docMk/>
          <pc:sldMk cId="3321659340" sldId="430"/>
        </pc:sldMkLst>
      </pc:sldChg>
      <pc:sldChg chg="del">
        <pc:chgData name="Bucklin, Becky S" userId="92409861-9298-4a73-8093-c2eb1150ebe9" providerId="ADAL" clId="{446A22BB-D7EA-4422-851F-3D0BCAF14457}" dt="2023-07-28T20:51:51.660" v="32" actId="47"/>
        <pc:sldMkLst>
          <pc:docMk/>
          <pc:sldMk cId="1457089459" sldId="431"/>
        </pc:sldMkLst>
      </pc:sldChg>
      <pc:sldChg chg="del">
        <pc:chgData name="Bucklin, Becky S" userId="92409861-9298-4a73-8093-c2eb1150ebe9" providerId="ADAL" clId="{446A22BB-D7EA-4422-851F-3D0BCAF14457}" dt="2023-07-28T20:51:53.400" v="33" actId="47"/>
        <pc:sldMkLst>
          <pc:docMk/>
          <pc:sldMk cId="2113803027" sldId="432"/>
        </pc:sldMkLst>
      </pc:sldChg>
      <pc:sldChg chg="del">
        <pc:chgData name="Bucklin, Becky S" userId="92409861-9298-4a73-8093-c2eb1150ebe9" providerId="ADAL" clId="{446A22BB-D7EA-4422-851F-3D0BCAF14457}" dt="2023-07-28T21:02:13.805" v="36" actId="47"/>
        <pc:sldMkLst>
          <pc:docMk/>
          <pc:sldMk cId="713954761" sldId="433"/>
        </pc:sldMkLst>
      </pc:sldChg>
      <pc:sldChg chg="del">
        <pc:chgData name="Bucklin, Becky S" userId="92409861-9298-4a73-8093-c2eb1150ebe9" providerId="ADAL" clId="{446A22BB-D7EA-4422-851F-3D0BCAF14457}" dt="2023-07-28T21:06:50.625" v="49" actId="47"/>
        <pc:sldMkLst>
          <pc:docMk/>
          <pc:sldMk cId="3671109628" sldId="435"/>
        </pc:sldMkLst>
      </pc:sldChg>
      <pc:sldChg chg="del">
        <pc:chgData name="Bucklin, Becky S" userId="92409861-9298-4a73-8093-c2eb1150ebe9" providerId="ADAL" clId="{446A22BB-D7EA-4422-851F-3D0BCAF14457}" dt="2023-07-28T21:06:49.992" v="48" actId="47"/>
        <pc:sldMkLst>
          <pc:docMk/>
          <pc:sldMk cId="1682473633" sldId="436"/>
        </pc:sldMkLst>
      </pc:sldChg>
      <pc:sldChg chg="add">
        <pc:chgData name="Bucklin, Becky S" userId="92409861-9298-4a73-8093-c2eb1150ebe9" providerId="ADAL" clId="{446A22BB-D7EA-4422-851F-3D0BCAF14457}" dt="2023-07-28T20:44:01.156" v="4"/>
        <pc:sldMkLst>
          <pc:docMk/>
          <pc:sldMk cId="2677917784" sldId="437"/>
        </pc:sldMkLst>
      </pc:sldChg>
      <pc:sldChg chg="add">
        <pc:chgData name="Bucklin, Becky S" userId="92409861-9298-4a73-8093-c2eb1150ebe9" providerId="ADAL" clId="{446A22BB-D7EA-4422-851F-3D0BCAF14457}" dt="2023-07-28T20:47:06.270" v="10"/>
        <pc:sldMkLst>
          <pc:docMk/>
          <pc:sldMk cId="1474965526" sldId="438"/>
        </pc:sldMkLst>
      </pc:sldChg>
      <pc:sldChg chg="add">
        <pc:chgData name="Bucklin, Becky S" userId="92409861-9298-4a73-8093-c2eb1150ebe9" providerId="ADAL" clId="{446A22BB-D7EA-4422-851F-3D0BCAF14457}" dt="2023-07-28T20:49:11.045" v="16"/>
        <pc:sldMkLst>
          <pc:docMk/>
          <pc:sldMk cId="695871676" sldId="439"/>
        </pc:sldMkLst>
      </pc:sldChg>
      <pc:sldChg chg="add">
        <pc:chgData name="Bucklin, Becky S" userId="92409861-9298-4a73-8093-c2eb1150ebe9" providerId="ADAL" clId="{446A22BB-D7EA-4422-851F-3D0BCAF14457}" dt="2023-07-28T20:51:28.039" v="29"/>
        <pc:sldMkLst>
          <pc:docMk/>
          <pc:sldMk cId="4005587605" sldId="440"/>
        </pc:sldMkLst>
      </pc:sldChg>
      <pc:sldChg chg="add">
        <pc:chgData name="Bucklin, Becky S" userId="92409861-9298-4a73-8093-c2eb1150ebe9" providerId="ADAL" clId="{446A22BB-D7EA-4422-851F-3D0BCAF14457}" dt="2023-07-28T20:51:56.031" v="34"/>
        <pc:sldMkLst>
          <pc:docMk/>
          <pc:sldMk cId="3176695150" sldId="441"/>
        </pc:sldMkLst>
      </pc:sldChg>
      <pc:sldChg chg="add">
        <pc:chgData name="Bucklin, Becky S" userId="92409861-9298-4a73-8093-c2eb1150ebe9" providerId="ADAL" clId="{446A22BB-D7EA-4422-851F-3D0BCAF14457}" dt="2023-07-28T20:51:56.031" v="34"/>
        <pc:sldMkLst>
          <pc:docMk/>
          <pc:sldMk cId="2426333271" sldId="442"/>
        </pc:sldMkLst>
      </pc:sldChg>
      <pc:sldChg chg="add">
        <pc:chgData name="Bucklin, Becky S" userId="92409861-9298-4a73-8093-c2eb1150ebe9" providerId="ADAL" clId="{446A22BB-D7EA-4422-851F-3D0BCAF14457}" dt="2023-07-28T21:06:52.914" v="50"/>
        <pc:sldMkLst>
          <pc:docMk/>
          <pc:sldMk cId="1290714388" sldId="443"/>
        </pc:sldMkLst>
      </pc:sldChg>
    </pc:docChg>
  </pc:docChgLst>
  <pc:docChgLst>
    <pc:chgData name="Meyer, Meredith L" userId="S::mermeyer@uiowa.edu::eefaf0c7-0bbb-45df-a1f6-0050c06391d6" providerId="AD" clId="Web-{0D2FA36B-4D2E-CED4-60AA-451F3ABCB82C}"/>
    <pc:docChg chg="">
      <pc:chgData name="Meyer, Meredith L" userId="S::mermeyer@uiowa.edu::eefaf0c7-0bbb-45df-a1f6-0050c06391d6" providerId="AD" clId="Web-{0D2FA36B-4D2E-CED4-60AA-451F3ABCB82C}" dt="2023-06-14T21:48:01.434" v="7"/>
      <pc:docMkLst>
        <pc:docMk/>
      </pc:docMkLst>
      <pc:sldChg chg="modCm">
        <pc:chgData name="Meyer, Meredith L" userId="S::mermeyer@uiowa.edu::eefaf0c7-0bbb-45df-a1f6-0050c06391d6" providerId="AD" clId="Web-{0D2FA36B-4D2E-CED4-60AA-451F3ABCB82C}" dt="2023-06-14T21:22:31.330" v="0"/>
        <pc:sldMkLst>
          <pc:docMk/>
          <pc:sldMk cId="2860788480" sldId="258"/>
        </pc:sldMkLst>
        <pc:extLst>
          <p:ext xmlns:p="http://schemas.openxmlformats.org/presentationml/2006/main" uri="{D6D511B9-2390-475A-947B-AFAB55BFBCF1}">
            <pc226:cmChg xmlns:pc226="http://schemas.microsoft.com/office/powerpoint/2022/06/main/command" chg="mod">
              <pc226:chgData name="Meyer, Meredith L" userId="S::mermeyer@uiowa.edu::eefaf0c7-0bbb-45df-a1f6-0050c06391d6" providerId="AD" clId="Web-{0D2FA36B-4D2E-CED4-60AA-451F3ABCB82C}" dt="2023-06-14T21:22:31.330" v="0"/>
              <pc2:cmMkLst xmlns:pc2="http://schemas.microsoft.com/office/powerpoint/2019/9/main/command">
                <pc:docMk/>
                <pc:sldMk cId="2860788480" sldId="258"/>
                <pc2:cmMk id="{1E30C6F3-3297-433F-A543-4D9544209779}"/>
              </pc2:cmMkLst>
            </pc226:cmChg>
          </p:ext>
        </pc:extLst>
      </pc:sldChg>
      <pc:sldChg chg="addCm modCm">
        <pc:chgData name="Meyer, Meredith L" userId="S::mermeyer@uiowa.edu::eefaf0c7-0bbb-45df-a1f6-0050c06391d6" providerId="AD" clId="Web-{0D2FA36B-4D2E-CED4-60AA-451F3ABCB82C}" dt="2023-06-14T21:38:48.585" v="3"/>
        <pc:sldMkLst>
          <pc:docMk/>
          <pc:sldMk cId="1821361175" sldId="260"/>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0D2FA36B-4D2E-CED4-60AA-451F3ABCB82C}" dt="2023-06-14T21:38:48.585" v="3"/>
              <pc2:cmMkLst xmlns:pc2="http://schemas.microsoft.com/office/powerpoint/2019/9/main/command">
                <pc:docMk/>
                <pc:sldMk cId="1821361175" sldId="260"/>
                <pc2:cmMk id="{80D0CA2C-25E3-4468-B5ED-521BEF369B09}"/>
              </pc2:cmMkLst>
              <pc226:cmRplyChg chg="add">
                <pc226:chgData name="Meyer, Meredith L" userId="S::mermeyer@uiowa.edu::eefaf0c7-0bbb-45df-a1f6-0050c06391d6" providerId="AD" clId="Web-{0D2FA36B-4D2E-CED4-60AA-451F3ABCB82C}" dt="2023-06-14T21:38:48.585" v="3"/>
                <pc2:cmRplyMkLst xmlns:pc2="http://schemas.microsoft.com/office/powerpoint/2019/9/main/command">
                  <pc:docMk/>
                  <pc:sldMk cId="1821361175" sldId="260"/>
                  <pc2:cmMk id="{80D0CA2C-25E3-4468-B5ED-521BEF369B09}"/>
                  <pc2:cmRplyMk id="{1D73280F-FE98-45AD-846B-7372CAB018B8}"/>
                </pc2:cmRplyMkLst>
              </pc226:cmRplyChg>
            </pc226:cmChg>
          </p:ext>
        </pc:extLst>
      </pc:sldChg>
      <pc:sldChg chg="addCm">
        <pc:chgData name="Meyer, Meredith L" userId="S::mermeyer@uiowa.edu::eefaf0c7-0bbb-45df-a1f6-0050c06391d6" providerId="AD" clId="Web-{0D2FA36B-4D2E-CED4-60AA-451F3ABCB82C}" dt="2023-06-14T21:41:44.373" v="4"/>
        <pc:sldMkLst>
          <pc:docMk/>
          <pc:sldMk cId="2665670020" sldId="286"/>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0D2FA36B-4D2E-CED4-60AA-451F3ABCB82C}" dt="2023-06-14T21:41:44.373" v="4"/>
              <pc2:cmMkLst xmlns:pc2="http://schemas.microsoft.com/office/powerpoint/2019/9/main/command">
                <pc:docMk/>
                <pc:sldMk cId="2665670020" sldId="286"/>
                <pc2:cmMk id="{25C4E13F-952D-4CBA-A5CA-3816FD3243F3}"/>
              </pc2:cmMkLst>
            </pc226:cmChg>
          </p:ext>
        </pc:extLst>
      </pc:sldChg>
      <pc:sldChg chg="modCm">
        <pc:chgData name="Meyer, Meredith L" userId="S::mermeyer@uiowa.edu::eefaf0c7-0bbb-45df-a1f6-0050c06391d6" providerId="AD" clId="Web-{0D2FA36B-4D2E-CED4-60AA-451F3ABCB82C}" dt="2023-06-14T21:24:16.866" v="1"/>
        <pc:sldMkLst>
          <pc:docMk/>
          <pc:sldMk cId="2677917784" sldId="317"/>
        </pc:sldMkLst>
        <pc:extLst>
          <p:ext xmlns:p="http://schemas.openxmlformats.org/presentationml/2006/main" uri="{D6D511B9-2390-475A-947B-AFAB55BFBCF1}">
            <pc226:cmChg xmlns:pc226="http://schemas.microsoft.com/office/powerpoint/2022/06/main/command" chg="mod">
              <pc226:chgData name="Meyer, Meredith L" userId="S::mermeyer@uiowa.edu::eefaf0c7-0bbb-45df-a1f6-0050c06391d6" providerId="AD" clId="Web-{0D2FA36B-4D2E-CED4-60AA-451F3ABCB82C}" dt="2023-06-14T21:24:16.866" v="1"/>
              <pc2:cmMkLst xmlns:pc2="http://schemas.microsoft.com/office/powerpoint/2019/9/main/command">
                <pc:docMk/>
                <pc:sldMk cId="2677917784" sldId="317"/>
                <pc2:cmMk id="{353E1BC0-F763-493E-A89C-65D7D821F392}"/>
              </pc2:cmMkLst>
            </pc226:cmChg>
          </p:ext>
        </pc:extLst>
      </pc:sldChg>
      <pc:sldChg chg="addCm modCm">
        <pc:chgData name="Meyer, Meredith L" userId="S::mermeyer@uiowa.edu::eefaf0c7-0bbb-45df-a1f6-0050c06391d6" providerId="AD" clId="Web-{0D2FA36B-4D2E-CED4-60AA-451F3ABCB82C}" dt="2023-06-14T21:46:14.696" v="6"/>
        <pc:sldMkLst>
          <pc:docMk/>
          <pc:sldMk cId="1599525331" sldId="318"/>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0D2FA36B-4D2E-CED4-60AA-451F3ABCB82C}" dt="2023-06-14T21:46:14.696" v="6"/>
              <pc2:cmMkLst xmlns:pc2="http://schemas.microsoft.com/office/powerpoint/2019/9/main/command">
                <pc:docMk/>
                <pc:sldMk cId="1599525331" sldId="318"/>
                <pc2:cmMk id="{81B587F4-FB91-45E7-8301-041E0AFFAEF6}"/>
              </pc2:cmMkLst>
              <pc226:cmRplyChg chg="add">
                <pc226:chgData name="Meyer, Meredith L" userId="S::mermeyer@uiowa.edu::eefaf0c7-0bbb-45df-a1f6-0050c06391d6" providerId="AD" clId="Web-{0D2FA36B-4D2E-CED4-60AA-451F3ABCB82C}" dt="2023-06-14T21:46:14.696" v="6"/>
                <pc2:cmRplyMkLst xmlns:pc2="http://schemas.microsoft.com/office/powerpoint/2019/9/main/command">
                  <pc:docMk/>
                  <pc:sldMk cId="1599525331" sldId="318"/>
                  <pc2:cmMk id="{81B587F4-FB91-45E7-8301-041E0AFFAEF6}"/>
                  <pc2:cmRplyMk id="{901509B8-57A9-4E9B-B3F7-AB4750D6BA9D}"/>
                </pc2:cmRplyMkLst>
              </pc226:cmRplyChg>
            </pc226:cmChg>
          </p:ext>
        </pc:extLst>
      </pc:sldChg>
      <pc:sldChg chg="addCm">
        <pc:chgData name="Meyer, Meredith L" userId="S::mermeyer@uiowa.edu::eefaf0c7-0bbb-45df-a1f6-0050c06391d6" providerId="AD" clId="Web-{0D2FA36B-4D2E-CED4-60AA-451F3ABCB82C}" dt="2023-06-14T21:48:01.434" v="7"/>
        <pc:sldMkLst>
          <pc:docMk/>
          <pc:sldMk cId="338563713" sldId="413"/>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0D2FA36B-4D2E-CED4-60AA-451F3ABCB82C}" dt="2023-06-14T21:48:01.434" v="7"/>
              <pc2:cmMkLst xmlns:pc2="http://schemas.microsoft.com/office/powerpoint/2019/9/main/command">
                <pc:docMk/>
                <pc:sldMk cId="338563713" sldId="413"/>
                <pc2:cmMk id="{2BD30E1D-B991-4F25-B3E1-5F26B8B3EA9F}"/>
              </pc2:cmMkLst>
            </pc226:cmChg>
          </p:ext>
        </pc:extLst>
      </pc:sldChg>
    </pc:docChg>
  </pc:docChgLst>
  <pc:docChgLst>
    <pc:chgData name="Meyer, Meredith L" userId="S::mermeyer@uiowa.edu::eefaf0c7-0bbb-45df-a1f6-0050c06391d6" providerId="AD" clId="Web-{EA3AC79D-0B43-4F2E-B2D4-C9B0AD67FCA9}"/>
    <pc:docChg chg="modSld">
      <pc:chgData name="Meyer, Meredith L" userId="S::mermeyer@uiowa.edu::eefaf0c7-0bbb-45df-a1f6-0050c06391d6" providerId="AD" clId="Web-{EA3AC79D-0B43-4F2E-B2D4-C9B0AD67FCA9}" dt="2023-07-08T00:49:40.265" v="1"/>
      <pc:docMkLst>
        <pc:docMk/>
      </pc:docMkLst>
      <pc:sldChg chg="modNotes">
        <pc:chgData name="Meyer, Meredith L" userId="S::mermeyer@uiowa.edu::eefaf0c7-0bbb-45df-a1f6-0050c06391d6" providerId="AD" clId="Web-{EA3AC79D-0B43-4F2E-B2D4-C9B0AD67FCA9}" dt="2023-07-08T00:48:18.900" v="0"/>
        <pc:sldMkLst>
          <pc:docMk/>
          <pc:sldMk cId="603231668" sldId="288"/>
        </pc:sldMkLst>
      </pc:sldChg>
      <pc:sldChg chg="modNotes">
        <pc:chgData name="Meyer, Meredith L" userId="S::mermeyer@uiowa.edu::eefaf0c7-0bbb-45df-a1f6-0050c06391d6" providerId="AD" clId="Web-{EA3AC79D-0B43-4F2E-B2D4-C9B0AD67FCA9}" dt="2023-07-08T00:49:40.265" v="1"/>
        <pc:sldMkLst>
          <pc:docMk/>
          <pc:sldMk cId="4190454213" sldId="425"/>
        </pc:sldMkLst>
      </pc:sldChg>
    </pc:docChg>
  </pc:docChgLst>
  <pc:docChgLst>
    <pc:chgData name="Meyer, Meredith L" userId="S::mermeyer@uiowa.edu::eefaf0c7-0bbb-45df-a1f6-0050c06391d6" providerId="AD" clId="Web-{26C2C850-F73E-4159-8EBC-DF767CB38089}"/>
    <pc:docChg chg="modSld">
      <pc:chgData name="Meyer, Meredith L" userId="S::mermeyer@uiowa.edu::eefaf0c7-0bbb-45df-a1f6-0050c06391d6" providerId="AD" clId="Web-{26C2C850-F73E-4159-8EBC-DF767CB38089}" dt="2023-06-29T01:22:50.612" v="1" actId="1076"/>
      <pc:docMkLst>
        <pc:docMk/>
      </pc:docMkLst>
      <pc:sldChg chg="modSp">
        <pc:chgData name="Meyer, Meredith L" userId="S::mermeyer@uiowa.edu::eefaf0c7-0bbb-45df-a1f6-0050c06391d6" providerId="AD" clId="Web-{26C2C850-F73E-4159-8EBC-DF767CB38089}" dt="2023-06-29T01:22:50.612" v="1" actId="1076"/>
        <pc:sldMkLst>
          <pc:docMk/>
          <pc:sldMk cId="3503952271" sldId="272"/>
        </pc:sldMkLst>
        <pc:graphicFrameChg chg="mod">
          <ac:chgData name="Meyer, Meredith L" userId="S::mermeyer@uiowa.edu::eefaf0c7-0bbb-45df-a1f6-0050c06391d6" providerId="AD" clId="Web-{26C2C850-F73E-4159-8EBC-DF767CB38089}" dt="2023-06-29T01:22:50.612" v="1" actId="1076"/>
          <ac:graphicFrameMkLst>
            <pc:docMk/>
            <pc:sldMk cId="3503952271" sldId="272"/>
            <ac:graphicFrameMk id="4" creationId="{00000000-0000-0000-0000-000000000000}"/>
          </ac:graphicFrameMkLst>
        </pc:graphicFrameChg>
      </pc:sldChg>
    </pc:docChg>
  </pc:docChgLst>
  <pc:docChgLst>
    <pc:chgData name="Meyer, Meredith L" userId="S::mermeyer@uiowa.edu::eefaf0c7-0bbb-45df-a1f6-0050c06391d6" providerId="AD" clId="Web-{F44E1364-32A4-4285-9D5F-674C75F8F623}"/>
    <pc:docChg chg="modSld">
      <pc:chgData name="Meyer, Meredith L" userId="S::mermeyer@uiowa.edu::eefaf0c7-0bbb-45df-a1f6-0050c06391d6" providerId="AD" clId="Web-{F44E1364-32A4-4285-9D5F-674C75F8F623}" dt="2023-07-03T15:11:06.487" v="86"/>
      <pc:docMkLst>
        <pc:docMk/>
      </pc:docMkLst>
      <pc:sldChg chg="modSp">
        <pc:chgData name="Meyer, Meredith L" userId="S::mermeyer@uiowa.edu::eefaf0c7-0bbb-45df-a1f6-0050c06391d6" providerId="AD" clId="Web-{F44E1364-32A4-4285-9D5F-674C75F8F623}" dt="2023-07-03T14:34:00.178" v="7" actId="20577"/>
        <pc:sldMkLst>
          <pc:docMk/>
          <pc:sldMk cId="1849908772" sldId="257"/>
        </pc:sldMkLst>
        <pc:spChg chg="mod">
          <ac:chgData name="Meyer, Meredith L" userId="S::mermeyer@uiowa.edu::eefaf0c7-0bbb-45df-a1f6-0050c06391d6" providerId="AD" clId="Web-{F44E1364-32A4-4285-9D5F-674C75F8F623}" dt="2023-07-03T14:34:00.178" v="7" actId="20577"/>
          <ac:spMkLst>
            <pc:docMk/>
            <pc:sldMk cId="1849908772" sldId="257"/>
            <ac:spMk id="4" creationId="{00000000-0000-0000-0000-000000000000}"/>
          </ac:spMkLst>
        </pc:spChg>
      </pc:sldChg>
      <pc:sldChg chg="modNotes">
        <pc:chgData name="Meyer, Meredith L" userId="S::mermeyer@uiowa.edu::eefaf0c7-0bbb-45df-a1f6-0050c06391d6" providerId="AD" clId="Web-{F44E1364-32A4-4285-9D5F-674C75F8F623}" dt="2023-07-03T14:50:57.907" v="23"/>
        <pc:sldMkLst>
          <pc:docMk/>
          <pc:sldMk cId="2425640078" sldId="297"/>
        </pc:sldMkLst>
      </pc:sldChg>
      <pc:sldChg chg="addSp delSp modSp modNotes">
        <pc:chgData name="Meyer, Meredith L" userId="S::mermeyer@uiowa.edu::eefaf0c7-0bbb-45df-a1f6-0050c06391d6" providerId="AD" clId="Web-{F44E1364-32A4-4285-9D5F-674C75F8F623}" dt="2023-07-03T15:08:26.762" v="67"/>
        <pc:sldMkLst>
          <pc:docMk/>
          <pc:sldMk cId="1783295739" sldId="301"/>
        </pc:sldMkLst>
        <pc:spChg chg="del">
          <ac:chgData name="Meyer, Meredith L" userId="S::mermeyer@uiowa.edu::eefaf0c7-0bbb-45df-a1f6-0050c06391d6" providerId="AD" clId="Web-{F44E1364-32A4-4285-9D5F-674C75F8F623}" dt="2023-07-03T15:02:34.966" v="38"/>
          <ac:spMkLst>
            <pc:docMk/>
            <pc:sldMk cId="1783295739" sldId="301"/>
            <ac:spMk id="4" creationId="{00000000-0000-0000-0000-000000000000}"/>
          </ac:spMkLst>
        </pc:spChg>
        <pc:spChg chg="add mod">
          <ac:chgData name="Meyer, Meredith L" userId="S::mermeyer@uiowa.edu::eefaf0c7-0bbb-45df-a1f6-0050c06391d6" providerId="AD" clId="Web-{F44E1364-32A4-4285-9D5F-674C75F8F623}" dt="2023-07-03T15:03:33.765" v="43"/>
          <ac:spMkLst>
            <pc:docMk/>
            <pc:sldMk cId="1783295739" sldId="301"/>
            <ac:spMk id="6" creationId="{316FD3C5-EC27-925F-F1BA-C1F861752161}"/>
          </ac:spMkLst>
        </pc:spChg>
        <pc:spChg chg="del mod">
          <ac:chgData name="Meyer, Meredith L" userId="S::mermeyer@uiowa.edu::eefaf0c7-0bbb-45df-a1f6-0050c06391d6" providerId="AD" clId="Web-{F44E1364-32A4-4285-9D5F-674C75F8F623}" dt="2023-07-03T15:03:33.765" v="43"/>
          <ac:spMkLst>
            <pc:docMk/>
            <pc:sldMk cId="1783295739" sldId="301"/>
            <ac:spMk id="9" creationId="{00000000-0000-0000-0000-000000000000}"/>
          </ac:spMkLst>
        </pc:spChg>
        <pc:spChg chg="del mod">
          <ac:chgData name="Meyer, Meredith L" userId="S::mermeyer@uiowa.edu::eefaf0c7-0bbb-45df-a1f6-0050c06391d6" providerId="AD" clId="Web-{F44E1364-32A4-4285-9D5F-674C75F8F623}" dt="2023-07-03T15:07:33.728" v="65"/>
          <ac:spMkLst>
            <pc:docMk/>
            <pc:sldMk cId="1783295739" sldId="301"/>
            <ac:spMk id="10" creationId="{00000000-0000-0000-0000-000000000000}"/>
          </ac:spMkLst>
        </pc:spChg>
        <pc:spChg chg="del">
          <ac:chgData name="Meyer, Meredith L" userId="S::mermeyer@uiowa.edu::eefaf0c7-0bbb-45df-a1f6-0050c06391d6" providerId="AD" clId="Web-{F44E1364-32A4-4285-9D5F-674C75F8F623}" dt="2023-07-03T15:02:14.184" v="36"/>
          <ac:spMkLst>
            <pc:docMk/>
            <pc:sldMk cId="1783295739" sldId="301"/>
            <ac:spMk id="24" creationId="{00000000-0000-0000-0000-000000000000}"/>
          </ac:spMkLst>
        </pc:spChg>
        <pc:spChg chg="del">
          <ac:chgData name="Meyer, Meredith L" userId="S::mermeyer@uiowa.edu::eefaf0c7-0bbb-45df-a1f6-0050c06391d6" providerId="AD" clId="Web-{F44E1364-32A4-4285-9D5F-674C75F8F623}" dt="2023-07-03T15:02:12.059" v="35"/>
          <ac:spMkLst>
            <pc:docMk/>
            <pc:sldMk cId="1783295739" sldId="301"/>
            <ac:spMk id="25" creationId="{00000000-0000-0000-0000-000000000000}"/>
          </ac:spMkLst>
        </pc:spChg>
        <pc:spChg chg="del">
          <ac:chgData name="Meyer, Meredith L" userId="S::mermeyer@uiowa.edu::eefaf0c7-0bbb-45df-a1f6-0050c06391d6" providerId="AD" clId="Web-{F44E1364-32A4-4285-9D5F-674C75F8F623}" dt="2023-07-03T15:02:06.371" v="34"/>
          <ac:spMkLst>
            <pc:docMk/>
            <pc:sldMk cId="1783295739" sldId="301"/>
            <ac:spMk id="26" creationId="{00000000-0000-0000-0000-000000000000}"/>
          </ac:spMkLst>
        </pc:spChg>
        <pc:graphicFrameChg chg="del">
          <ac:chgData name="Meyer, Meredith L" userId="S::mermeyer@uiowa.edu::eefaf0c7-0bbb-45df-a1f6-0050c06391d6" providerId="AD" clId="Web-{F44E1364-32A4-4285-9D5F-674C75F8F623}" dt="2023-07-03T15:02:39.357" v="41"/>
          <ac:graphicFrameMkLst>
            <pc:docMk/>
            <pc:sldMk cId="1783295739" sldId="301"/>
            <ac:graphicFrameMk id="23" creationId="{00000000-0000-0000-0000-000000000000}"/>
          </ac:graphicFrameMkLst>
        </pc:graphicFrameChg>
        <pc:picChg chg="del">
          <ac:chgData name="Meyer, Meredith L" userId="S::mermeyer@uiowa.edu::eefaf0c7-0bbb-45df-a1f6-0050c06391d6" providerId="AD" clId="Web-{F44E1364-32A4-4285-9D5F-674C75F8F623}" dt="2023-07-03T15:02:38.060" v="40"/>
          <ac:picMkLst>
            <pc:docMk/>
            <pc:sldMk cId="1783295739" sldId="301"/>
            <ac:picMk id="27" creationId="{00000000-0000-0000-0000-000000000000}"/>
          </ac:picMkLst>
        </pc:picChg>
        <pc:picChg chg="del">
          <ac:chgData name="Meyer, Meredith L" userId="S::mermeyer@uiowa.edu::eefaf0c7-0bbb-45df-a1f6-0050c06391d6" providerId="AD" clId="Web-{F44E1364-32A4-4285-9D5F-674C75F8F623}" dt="2023-07-03T15:02:36.654" v="39"/>
          <ac:picMkLst>
            <pc:docMk/>
            <pc:sldMk cId="1783295739" sldId="301"/>
            <ac:picMk id="28" creationId="{00000000-0000-0000-0000-000000000000}"/>
          </ac:picMkLst>
        </pc:picChg>
        <pc:picChg chg="del">
          <ac:chgData name="Meyer, Meredith L" userId="S::mermeyer@uiowa.edu::eefaf0c7-0bbb-45df-a1f6-0050c06391d6" providerId="AD" clId="Web-{F44E1364-32A4-4285-9D5F-674C75F8F623}" dt="2023-07-03T15:02:31.919" v="37"/>
          <ac:picMkLst>
            <pc:docMk/>
            <pc:sldMk cId="1783295739" sldId="301"/>
            <ac:picMk id="29" creationId="{00000000-0000-0000-0000-000000000000}"/>
          </ac:picMkLst>
        </pc:picChg>
      </pc:sldChg>
      <pc:sldChg chg="modNotes">
        <pc:chgData name="Meyer, Meredith L" userId="S::mermeyer@uiowa.edu::eefaf0c7-0bbb-45df-a1f6-0050c06391d6" providerId="AD" clId="Web-{F44E1364-32A4-4285-9D5F-674C75F8F623}" dt="2023-07-03T15:11:06.487" v="86"/>
        <pc:sldMkLst>
          <pc:docMk/>
          <pc:sldMk cId="3181823301" sldId="310"/>
        </pc:sldMkLst>
      </pc:sldChg>
      <pc:sldChg chg="addCm">
        <pc:chgData name="Meyer, Meredith L" userId="S::mermeyer@uiowa.edu::eefaf0c7-0bbb-45df-a1f6-0050c06391d6" providerId="AD" clId="Web-{F44E1364-32A4-4285-9D5F-674C75F8F623}" dt="2023-07-03T14:39:19.097" v="8"/>
        <pc:sldMkLst>
          <pc:docMk/>
          <pc:sldMk cId="82154171" sldId="416"/>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F44E1364-32A4-4285-9D5F-674C75F8F623}" dt="2023-07-03T14:39:19.097" v="8"/>
              <pc2:cmMkLst xmlns:pc2="http://schemas.microsoft.com/office/powerpoint/2019/9/main/command">
                <pc:docMk/>
                <pc:sldMk cId="82154171" sldId="416"/>
                <pc2:cmMk id="{2DA2C484-B0C1-4BD2-A8F4-0A1A933D924D}"/>
              </pc2:cmMkLst>
            </pc226:cmChg>
          </p:ext>
        </pc:extLst>
      </pc:sldChg>
    </pc:docChg>
  </pc:docChgLst>
  <pc:docChgLst>
    <pc:chgData name="Meyer, Meredith L" userId="S::mermeyer@uiowa.edu::eefaf0c7-0bbb-45df-a1f6-0050c06391d6" providerId="AD" clId="Web-{C0EF1045-1AD7-6036-C8D8-47C8D398AE90}"/>
    <pc:docChg chg="modSld">
      <pc:chgData name="Meyer, Meredith L" userId="S::mermeyer@uiowa.edu::eefaf0c7-0bbb-45df-a1f6-0050c06391d6" providerId="AD" clId="Web-{C0EF1045-1AD7-6036-C8D8-47C8D398AE90}" dt="2023-07-06T16:03:31.861" v="7"/>
      <pc:docMkLst>
        <pc:docMk/>
      </pc:docMkLst>
      <pc:sldChg chg="modSp">
        <pc:chgData name="Meyer, Meredith L" userId="S::mermeyer@uiowa.edu::eefaf0c7-0bbb-45df-a1f6-0050c06391d6" providerId="AD" clId="Web-{C0EF1045-1AD7-6036-C8D8-47C8D398AE90}" dt="2023-07-06T15:37:15.907" v="0" actId="20577"/>
        <pc:sldMkLst>
          <pc:docMk/>
          <pc:sldMk cId="1821361175" sldId="260"/>
        </pc:sldMkLst>
        <pc:spChg chg="mod">
          <ac:chgData name="Meyer, Meredith L" userId="S::mermeyer@uiowa.edu::eefaf0c7-0bbb-45df-a1f6-0050c06391d6" providerId="AD" clId="Web-{C0EF1045-1AD7-6036-C8D8-47C8D398AE90}" dt="2023-07-06T15:37:15.907" v="0" actId="20577"/>
          <ac:spMkLst>
            <pc:docMk/>
            <pc:sldMk cId="1821361175" sldId="260"/>
            <ac:spMk id="2" creationId="{00000000-0000-0000-0000-000000000000}"/>
          </ac:spMkLst>
        </pc:spChg>
      </pc:sldChg>
      <pc:sldChg chg="modNotes">
        <pc:chgData name="Meyer, Meredith L" userId="S::mermeyer@uiowa.edu::eefaf0c7-0bbb-45df-a1f6-0050c06391d6" providerId="AD" clId="Web-{C0EF1045-1AD7-6036-C8D8-47C8D398AE90}" dt="2023-07-06T16:03:31.861" v="7"/>
        <pc:sldMkLst>
          <pc:docMk/>
          <pc:sldMk cId="82154171" sldId="416"/>
        </pc:sldMkLst>
      </pc:sldChg>
    </pc:docChg>
  </pc:docChgLst>
  <pc:docChgLst>
    <pc:chgData name="Meyer, Meredith L" userId="S::mermeyer@uiowa.edu::eefaf0c7-0bbb-45df-a1f6-0050c06391d6" providerId="AD" clId="Web-{A89B4D2C-CBF4-16E0-B172-4DA6EF08807B}"/>
    <pc:docChg chg="modSld">
      <pc:chgData name="Meyer, Meredith L" userId="S::mermeyer@uiowa.edu::eefaf0c7-0bbb-45df-a1f6-0050c06391d6" providerId="AD" clId="Web-{A89B4D2C-CBF4-16E0-B172-4DA6EF08807B}" dt="2023-07-04T17:19:59.970" v="3" actId="20577"/>
      <pc:docMkLst>
        <pc:docMk/>
      </pc:docMkLst>
      <pc:sldChg chg="modSp">
        <pc:chgData name="Meyer, Meredith L" userId="S::mermeyer@uiowa.edu::eefaf0c7-0bbb-45df-a1f6-0050c06391d6" providerId="AD" clId="Web-{A89B4D2C-CBF4-16E0-B172-4DA6EF08807B}" dt="2023-07-04T17:19:59.970" v="3" actId="20577"/>
        <pc:sldMkLst>
          <pc:docMk/>
          <pc:sldMk cId="1821361175" sldId="260"/>
        </pc:sldMkLst>
        <pc:spChg chg="mod">
          <ac:chgData name="Meyer, Meredith L" userId="S::mermeyer@uiowa.edu::eefaf0c7-0bbb-45df-a1f6-0050c06391d6" providerId="AD" clId="Web-{A89B4D2C-CBF4-16E0-B172-4DA6EF08807B}" dt="2023-07-04T17:19:59.970" v="3" actId="20577"/>
          <ac:spMkLst>
            <pc:docMk/>
            <pc:sldMk cId="1821361175" sldId="260"/>
            <ac:spMk id="2" creationId="{00000000-0000-0000-0000-000000000000}"/>
          </ac:spMkLst>
        </pc:spChg>
      </pc:sldChg>
    </pc:docChg>
  </pc:docChgLst>
  <pc:docChgLst>
    <pc:chgData name="Meyer, Meredith L" userId="S::mermeyer@uiowa.edu::eefaf0c7-0bbb-45df-a1f6-0050c06391d6" providerId="AD" clId="Web-{2A1D7F9E-4AA7-B34D-2EF4-6A39EBD850F9}"/>
    <pc:docChg chg="modSld">
      <pc:chgData name="Meyer, Meredith L" userId="S::mermeyer@uiowa.edu::eefaf0c7-0bbb-45df-a1f6-0050c06391d6" providerId="AD" clId="Web-{2A1D7F9E-4AA7-B34D-2EF4-6A39EBD850F9}" dt="2023-07-06T15:25:57.883" v="5" actId="1076"/>
      <pc:docMkLst>
        <pc:docMk/>
      </pc:docMkLst>
      <pc:sldChg chg="modSp">
        <pc:chgData name="Meyer, Meredith L" userId="S::mermeyer@uiowa.edu::eefaf0c7-0bbb-45df-a1f6-0050c06391d6" providerId="AD" clId="Web-{2A1D7F9E-4AA7-B34D-2EF4-6A39EBD850F9}" dt="2023-07-06T15:25:57.883" v="5" actId="1076"/>
        <pc:sldMkLst>
          <pc:docMk/>
          <pc:sldMk cId="1821361175" sldId="260"/>
        </pc:sldMkLst>
        <pc:spChg chg="mod">
          <ac:chgData name="Meyer, Meredith L" userId="S::mermeyer@uiowa.edu::eefaf0c7-0bbb-45df-a1f6-0050c06391d6" providerId="AD" clId="Web-{2A1D7F9E-4AA7-B34D-2EF4-6A39EBD850F9}" dt="2023-07-06T15:25:39.712" v="4"/>
          <ac:spMkLst>
            <pc:docMk/>
            <pc:sldMk cId="1821361175" sldId="260"/>
            <ac:spMk id="6" creationId="{00000000-0000-0000-0000-000000000000}"/>
          </ac:spMkLst>
        </pc:spChg>
        <pc:picChg chg="mod">
          <ac:chgData name="Meyer, Meredith L" userId="S::mermeyer@uiowa.edu::eefaf0c7-0bbb-45df-a1f6-0050c06391d6" providerId="AD" clId="Web-{2A1D7F9E-4AA7-B34D-2EF4-6A39EBD850F9}" dt="2023-07-06T15:25:57.883" v="5" actId="1076"/>
          <ac:picMkLst>
            <pc:docMk/>
            <pc:sldMk cId="1821361175" sldId="260"/>
            <ac:picMk id="5" creationId="{EFAD694F-3F98-8804-28CC-82D2ACFE5D83}"/>
          </ac:picMkLst>
        </pc:picChg>
      </pc:sldChg>
      <pc:sldChg chg="modNotes">
        <pc:chgData name="Meyer, Meredith L" userId="S::mermeyer@uiowa.edu::eefaf0c7-0bbb-45df-a1f6-0050c06391d6" providerId="AD" clId="Web-{2A1D7F9E-4AA7-B34D-2EF4-6A39EBD850F9}" dt="2023-07-06T14:39:33.735" v="2"/>
        <pc:sldMkLst>
          <pc:docMk/>
          <pc:sldMk cId="2665670020" sldId="286"/>
        </pc:sldMkLst>
      </pc:sldChg>
      <pc:sldChg chg="modNotes">
        <pc:chgData name="Meyer, Meredith L" userId="S::mermeyer@uiowa.edu::eefaf0c7-0bbb-45df-a1f6-0050c06391d6" providerId="AD" clId="Web-{2A1D7F9E-4AA7-B34D-2EF4-6A39EBD850F9}" dt="2023-07-06T14:40:20.267" v="3"/>
        <pc:sldMkLst>
          <pc:docMk/>
          <pc:sldMk cId="338563713" sldId="413"/>
        </pc:sldMkLst>
      </pc:sldChg>
    </pc:docChg>
  </pc:docChgLst>
  <pc:docChgLst>
    <pc:chgData name="Meyer, Meredith L" userId="S::mermeyer@uiowa.edu::eefaf0c7-0bbb-45df-a1f6-0050c06391d6" providerId="AD" clId="Web-{01164EA5-BE52-47C0-9356-CC91355CE191}"/>
    <pc:docChg chg="">
      <pc:chgData name="Meyer, Meredith L" userId="S::mermeyer@uiowa.edu::eefaf0c7-0bbb-45df-a1f6-0050c06391d6" providerId="AD" clId="Web-{01164EA5-BE52-47C0-9356-CC91355CE191}" dt="2023-06-19T17:42:09.394" v="17"/>
      <pc:docMkLst>
        <pc:docMk/>
      </pc:docMkLst>
      <pc:sldChg chg="addCm">
        <pc:chgData name="Meyer, Meredith L" userId="S::mermeyer@uiowa.edu::eefaf0c7-0bbb-45df-a1f6-0050c06391d6" providerId="AD" clId="Web-{01164EA5-BE52-47C0-9356-CC91355CE191}" dt="2023-06-19T17:26:36.649" v="14"/>
        <pc:sldMkLst>
          <pc:docMk/>
          <pc:sldMk cId="3807435985" sldId="262"/>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01164EA5-BE52-47C0-9356-CC91355CE191}" dt="2023-06-19T17:14:35.035" v="13"/>
              <pc2:cmMkLst xmlns:pc2="http://schemas.microsoft.com/office/powerpoint/2019/9/main/command">
                <pc:docMk/>
                <pc:sldMk cId="3807435985" sldId="262"/>
                <pc2:cmMk id="{288C567A-6611-48C9-AA35-F561A05AB290}"/>
              </pc2:cmMkLst>
            </pc226:cmChg>
            <pc226:cmChg xmlns:pc226="http://schemas.microsoft.com/office/powerpoint/2022/06/main/command" chg="add">
              <pc226:chgData name="Meyer, Meredith L" userId="S::mermeyer@uiowa.edu::eefaf0c7-0bbb-45df-a1f6-0050c06391d6" providerId="AD" clId="Web-{01164EA5-BE52-47C0-9356-CC91355CE191}" dt="2023-06-19T17:26:36.649" v="14"/>
              <pc2:cmMkLst xmlns:pc2="http://schemas.microsoft.com/office/powerpoint/2019/9/main/command">
                <pc:docMk/>
                <pc:sldMk cId="3807435985" sldId="262"/>
                <pc2:cmMk id="{49C1E4AA-6451-49CF-A767-01DFBA162148}"/>
              </pc2:cmMkLst>
            </pc226:cmChg>
          </p:ext>
        </pc:extLst>
      </pc:sldChg>
      <pc:sldChg chg="addCm">
        <pc:chgData name="Meyer, Meredith L" userId="S::mermeyer@uiowa.edu::eefaf0c7-0bbb-45df-a1f6-0050c06391d6" providerId="AD" clId="Web-{01164EA5-BE52-47C0-9356-CC91355CE191}" dt="2023-06-19T17:39:22.061" v="16"/>
        <pc:sldMkLst>
          <pc:docMk/>
          <pc:sldMk cId="3766155455" sldId="287"/>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01164EA5-BE52-47C0-9356-CC91355CE191}" dt="2023-06-19T17:38:05.278" v="15"/>
              <pc2:cmMkLst xmlns:pc2="http://schemas.microsoft.com/office/powerpoint/2019/9/main/command">
                <pc:docMk/>
                <pc:sldMk cId="3766155455" sldId="287"/>
                <pc2:cmMk id="{300DD10F-9BD8-4466-81B2-6D06176E7525}"/>
              </pc2:cmMkLst>
            </pc226:cmChg>
            <pc226:cmChg xmlns:pc226="http://schemas.microsoft.com/office/powerpoint/2022/06/main/command" chg="add">
              <pc226:chgData name="Meyer, Meredith L" userId="S::mermeyer@uiowa.edu::eefaf0c7-0bbb-45df-a1f6-0050c06391d6" providerId="AD" clId="Web-{01164EA5-BE52-47C0-9356-CC91355CE191}" dt="2023-06-19T17:39:22.061" v="16"/>
              <pc2:cmMkLst xmlns:pc2="http://schemas.microsoft.com/office/powerpoint/2019/9/main/command">
                <pc:docMk/>
                <pc:sldMk cId="3766155455" sldId="287"/>
                <pc2:cmMk id="{C98CE1B1-3B6E-4812-BE69-37989C6A486F}"/>
              </pc2:cmMkLst>
            </pc226:cmChg>
          </p:ext>
        </pc:extLst>
      </pc:sldChg>
      <pc:sldChg chg="addCm">
        <pc:chgData name="Meyer, Meredith L" userId="S::mermeyer@uiowa.edu::eefaf0c7-0bbb-45df-a1f6-0050c06391d6" providerId="AD" clId="Web-{01164EA5-BE52-47C0-9356-CC91355CE191}" dt="2023-06-19T16:12:39.759" v="3"/>
        <pc:sldMkLst>
          <pc:docMk/>
          <pc:sldMk cId="1846594057" sldId="295"/>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01164EA5-BE52-47C0-9356-CC91355CE191}" dt="2023-06-19T16:12:39.759" v="3"/>
              <pc2:cmMkLst xmlns:pc2="http://schemas.microsoft.com/office/powerpoint/2019/9/main/command">
                <pc:docMk/>
                <pc:sldMk cId="1846594057" sldId="295"/>
                <pc2:cmMk id="{BB31A9DE-879D-49FB-9F85-ACA1C2B27B3D}"/>
              </pc2:cmMkLst>
            </pc226:cmChg>
          </p:ext>
        </pc:extLst>
      </pc:sldChg>
      <pc:sldChg chg="addCm">
        <pc:chgData name="Meyer, Meredith L" userId="S::mermeyer@uiowa.edu::eefaf0c7-0bbb-45df-a1f6-0050c06391d6" providerId="AD" clId="Web-{01164EA5-BE52-47C0-9356-CC91355CE191}" dt="2023-06-19T16:21:39.680" v="4"/>
        <pc:sldMkLst>
          <pc:docMk/>
          <pc:sldMk cId="2263629989" sldId="298"/>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01164EA5-BE52-47C0-9356-CC91355CE191}" dt="2023-06-19T16:21:39.680" v="4"/>
              <pc2:cmMkLst xmlns:pc2="http://schemas.microsoft.com/office/powerpoint/2019/9/main/command">
                <pc:docMk/>
                <pc:sldMk cId="2263629989" sldId="298"/>
                <pc2:cmMk id="{5808E6EF-2C43-4941-9191-0BB756902B28}"/>
              </pc2:cmMkLst>
            </pc226:cmChg>
          </p:ext>
        </pc:extLst>
      </pc:sldChg>
      <pc:sldChg chg="addCm">
        <pc:chgData name="Meyer, Meredith L" userId="S::mermeyer@uiowa.edu::eefaf0c7-0bbb-45df-a1f6-0050c06391d6" providerId="AD" clId="Web-{01164EA5-BE52-47C0-9356-CC91355CE191}" dt="2023-06-19T15:52:19.398" v="1"/>
        <pc:sldMkLst>
          <pc:docMk/>
          <pc:sldMk cId="1783295739" sldId="301"/>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01164EA5-BE52-47C0-9356-CC91355CE191}" dt="2023-06-19T15:52:19.398" v="1"/>
              <pc2:cmMkLst xmlns:pc2="http://schemas.microsoft.com/office/powerpoint/2019/9/main/command">
                <pc:docMk/>
                <pc:sldMk cId="1783295739" sldId="301"/>
                <pc2:cmMk id="{38AE785D-9BDB-4EE8-BF7A-4BEBC1F1BD41}"/>
              </pc2:cmMkLst>
            </pc226:cmChg>
            <pc226:cmChg xmlns:pc226="http://schemas.microsoft.com/office/powerpoint/2022/06/main/command" chg="add">
              <pc226:chgData name="Meyer, Meredith L" userId="S::mermeyer@uiowa.edu::eefaf0c7-0bbb-45df-a1f6-0050c06391d6" providerId="AD" clId="Web-{01164EA5-BE52-47C0-9356-CC91355CE191}" dt="2023-06-19T15:42:01.568" v="0"/>
              <pc2:cmMkLst xmlns:pc2="http://schemas.microsoft.com/office/powerpoint/2019/9/main/command">
                <pc:docMk/>
                <pc:sldMk cId="1783295739" sldId="301"/>
                <pc2:cmMk id="{5A177876-4C92-4B21-89E5-75EFB15D7E2A}"/>
              </pc2:cmMkLst>
            </pc226:cmChg>
          </p:ext>
        </pc:extLst>
      </pc:sldChg>
      <pc:sldChg chg="addCm">
        <pc:chgData name="Meyer, Meredith L" userId="S::mermeyer@uiowa.edu::eefaf0c7-0bbb-45df-a1f6-0050c06391d6" providerId="AD" clId="Web-{01164EA5-BE52-47C0-9356-CC91355CE191}" dt="2023-06-19T16:44:36.265" v="7"/>
        <pc:sldMkLst>
          <pc:docMk/>
          <pc:sldMk cId="436843372" sldId="303"/>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01164EA5-BE52-47C0-9356-CC91355CE191}" dt="2023-06-19T16:44:36.265" v="7"/>
              <pc2:cmMkLst xmlns:pc2="http://schemas.microsoft.com/office/powerpoint/2019/9/main/command">
                <pc:docMk/>
                <pc:sldMk cId="436843372" sldId="303"/>
                <pc2:cmMk id="{A3E84151-C95A-4D1B-B9BE-719A9BDD10FA}"/>
              </pc2:cmMkLst>
            </pc226:cmChg>
          </p:ext>
        </pc:extLst>
      </pc:sldChg>
      <pc:sldChg chg="addCm">
        <pc:chgData name="Meyer, Meredith L" userId="S::mermeyer@uiowa.edu::eefaf0c7-0bbb-45df-a1f6-0050c06391d6" providerId="AD" clId="Web-{01164EA5-BE52-47C0-9356-CC91355CE191}" dt="2023-06-19T16:48:52.991" v="9"/>
        <pc:sldMkLst>
          <pc:docMk/>
          <pc:sldMk cId="2299099728" sldId="304"/>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01164EA5-BE52-47C0-9356-CC91355CE191}" dt="2023-06-19T16:46:27.581" v="8"/>
              <pc2:cmMkLst xmlns:pc2="http://schemas.microsoft.com/office/powerpoint/2019/9/main/command">
                <pc:docMk/>
                <pc:sldMk cId="2299099728" sldId="304"/>
                <pc2:cmMk id="{DAA0E16D-8A69-4E84-A381-2AA3F8450EFF}"/>
              </pc2:cmMkLst>
            </pc226:cmChg>
            <pc226:cmChg xmlns:pc226="http://schemas.microsoft.com/office/powerpoint/2022/06/main/command" chg="add">
              <pc226:chgData name="Meyer, Meredith L" userId="S::mermeyer@uiowa.edu::eefaf0c7-0bbb-45df-a1f6-0050c06391d6" providerId="AD" clId="Web-{01164EA5-BE52-47C0-9356-CC91355CE191}" dt="2023-06-19T16:48:52.991" v="9"/>
              <pc2:cmMkLst xmlns:pc2="http://schemas.microsoft.com/office/powerpoint/2019/9/main/command">
                <pc:docMk/>
                <pc:sldMk cId="2299099728" sldId="304"/>
                <pc2:cmMk id="{4EA6E5E6-6A60-40C9-8F96-AADB9C3F8004}"/>
              </pc2:cmMkLst>
            </pc226:cmChg>
          </p:ext>
        </pc:extLst>
      </pc:sldChg>
      <pc:sldChg chg="addCm">
        <pc:chgData name="Meyer, Meredith L" userId="S::mermeyer@uiowa.edu::eefaf0c7-0bbb-45df-a1f6-0050c06391d6" providerId="AD" clId="Web-{01164EA5-BE52-47C0-9356-CC91355CE191}" dt="2023-06-19T17:42:09.394" v="17"/>
        <pc:sldMkLst>
          <pc:docMk/>
          <pc:sldMk cId="1981693250" sldId="305"/>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01164EA5-BE52-47C0-9356-CC91355CE191}" dt="2023-06-19T17:42:09.394" v="17"/>
              <pc2:cmMkLst xmlns:pc2="http://schemas.microsoft.com/office/powerpoint/2019/9/main/command">
                <pc:docMk/>
                <pc:sldMk cId="1981693250" sldId="305"/>
                <pc2:cmMk id="{C10D0802-8F73-4D84-A5CE-5B41B32BA03A}"/>
              </pc2:cmMkLst>
            </pc226:cmChg>
          </p:ext>
        </pc:extLst>
      </pc:sldChg>
      <pc:sldChg chg="addCm">
        <pc:chgData name="Meyer, Meredith L" userId="S::mermeyer@uiowa.edu::eefaf0c7-0bbb-45df-a1f6-0050c06391d6" providerId="AD" clId="Web-{01164EA5-BE52-47C0-9356-CC91355CE191}" dt="2023-06-19T16:36:24.845" v="6"/>
        <pc:sldMkLst>
          <pc:docMk/>
          <pc:sldMk cId="4034110507" sldId="308"/>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01164EA5-BE52-47C0-9356-CC91355CE191}" dt="2023-06-19T16:36:24.845" v="6"/>
              <pc2:cmMkLst xmlns:pc2="http://schemas.microsoft.com/office/powerpoint/2019/9/main/command">
                <pc:docMk/>
                <pc:sldMk cId="4034110507" sldId="308"/>
                <pc2:cmMk id="{15543068-B93C-4A55-B6A0-748F5094A42B}"/>
              </pc2:cmMkLst>
            </pc226:cmChg>
          </p:ext>
        </pc:extLst>
      </pc:sldChg>
      <pc:sldChg chg="addCm">
        <pc:chgData name="Meyer, Meredith L" userId="S::mermeyer@uiowa.edu::eefaf0c7-0bbb-45df-a1f6-0050c06391d6" providerId="AD" clId="Web-{01164EA5-BE52-47C0-9356-CC91355CE191}" dt="2023-06-19T17:02:54.077" v="11"/>
        <pc:sldMkLst>
          <pc:docMk/>
          <pc:sldMk cId="2282299683" sldId="309"/>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01164EA5-BE52-47C0-9356-CC91355CE191}" dt="2023-06-19T17:02:54.077" v="11"/>
              <pc2:cmMkLst xmlns:pc2="http://schemas.microsoft.com/office/powerpoint/2019/9/main/command">
                <pc:docMk/>
                <pc:sldMk cId="2282299683" sldId="309"/>
                <pc2:cmMk id="{4779D528-A462-4A1C-B507-F52BB2707C4E}"/>
              </pc2:cmMkLst>
            </pc226:cmChg>
          </p:ext>
        </pc:extLst>
      </pc:sldChg>
      <pc:sldChg chg="addCm">
        <pc:chgData name="Meyer, Meredith L" userId="S::mermeyer@uiowa.edu::eefaf0c7-0bbb-45df-a1f6-0050c06391d6" providerId="AD" clId="Web-{01164EA5-BE52-47C0-9356-CC91355CE191}" dt="2023-06-19T16:02:02.117" v="2"/>
        <pc:sldMkLst>
          <pc:docMk/>
          <pc:sldMk cId="3181823301" sldId="310"/>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01164EA5-BE52-47C0-9356-CC91355CE191}" dt="2023-06-19T16:02:02.117" v="2"/>
              <pc2:cmMkLst xmlns:pc2="http://schemas.microsoft.com/office/powerpoint/2019/9/main/command">
                <pc:docMk/>
                <pc:sldMk cId="3181823301" sldId="310"/>
                <pc2:cmMk id="{DB3A9CC3-E071-4431-81AA-F7876A1C01BF}"/>
              </pc2:cmMkLst>
            </pc226:cmChg>
          </p:ext>
        </pc:extLst>
      </pc:sldChg>
      <pc:sldChg chg="addCm">
        <pc:chgData name="Meyer, Meredith L" userId="S::mermeyer@uiowa.edu::eefaf0c7-0bbb-45df-a1f6-0050c06391d6" providerId="AD" clId="Web-{01164EA5-BE52-47C0-9356-CC91355CE191}" dt="2023-06-19T16:59:43.650" v="10"/>
        <pc:sldMkLst>
          <pc:docMk/>
          <pc:sldMk cId="596278932" sldId="311"/>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01164EA5-BE52-47C0-9356-CC91355CE191}" dt="2023-06-19T16:59:43.650" v="10"/>
              <pc2:cmMkLst xmlns:pc2="http://schemas.microsoft.com/office/powerpoint/2019/9/main/command">
                <pc:docMk/>
                <pc:sldMk cId="596278932" sldId="311"/>
                <pc2:cmMk id="{C19E47B7-4FD0-49E4-84A3-01B64BBB378A}"/>
              </pc2:cmMkLst>
            </pc226:cmChg>
          </p:ext>
        </pc:extLst>
      </pc:sldChg>
      <pc:sldChg chg="addCm">
        <pc:chgData name="Meyer, Meredith L" userId="S::mermeyer@uiowa.edu::eefaf0c7-0bbb-45df-a1f6-0050c06391d6" providerId="AD" clId="Web-{01164EA5-BE52-47C0-9356-CC91355CE191}" dt="2023-06-19T16:32:35.464" v="5"/>
        <pc:sldMkLst>
          <pc:docMk/>
          <pc:sldMk cId="1404853729" sldId="312"/>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01164EA5-BE52-47C0-9356-CC91355CE191}" dt="2023-06-19T16:32:35.464" v="5"/>
              <pc2:cmMkLst xmlns:pc2="http://schemas.microsoft.com/office/powerpoint/2019/9/main/command">
                <pc:docMk/>
                <pc:sldMk cId="1404853729" sldId="312"/>
                <pc2:cmMk id="{9D535953-BDFA-4F23-A85A-3F662FF4974B}"/>
              </pc2:cmMkLst>
            </pc226:cmChg>
          </p:ext>
        </pc:extLst>
      </pc:sldChg>
      <pc:sldChg chg="addCm">
        <pc:chgData name="Meyer, Meredith L" userId="S::mermeyer@uiowa.edu::eefaf0c7-0bbb-45df-a1f6-0050c06391d6" providerId="AD" clId="Web-{01164EA5-BE52-47C0-9356-CC91355CE191}" dt="2023-06-19T17:08:40.212" v="12"/>
        <pc:sldMkLst>
          <pc:docMk/>
          <pc:sldMk cId="1290714388" sldId="414"/>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01164EA5-BE52-47C0-9356-CC91355CE191}" dt="2023-06-19T17:08:40.212" v="12"/>
              <pc2:cmMkLst xmlns:pc2="http://schemas.microsoft.com/office/powerpoint/2019/9/main/command">
                <pc:docMk/>
                <pc:sldMk cId="1290714388" sldId="414"/>
                <pc2:cmMk id="{0DEBB6C7-228D-4DC0-8064-7F449935022D}"/>
              </pc2:cmMkLst>
            </pc226:cmChg>
          </p:ext>
        </pc:ext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Sales</c:v>
                </c:pt>
              </c:strCache>
            </c:strRef>
          </c:tx>
          <c:spPr>
            <a:ln w="15875" cap="rnd">
              <a:solidFill>
                <a:schemeClr val="accent1"/>
              </a:solidFill>
              <a:round/>
            </a:ln>
            <a:effectLst/>
          </c:spPr>
          <c:marker>
            <c:symbol val="none"/>
          </c:marker>
          <c:cat>
            <c:strRef>
              <c:f>Sheet1!$A$2:$A$3</c:f>
              <c:strCache>
                <c:ptCount val="2"/>
                <c:pt idx="0">
                  <c:v>No adaptability</c:v>
                </c:pt>
                <c:pt idx="1">
                  <c:v>Adaptability</c:v>
                </c:pt>
              </c:strCache>
            </c:strRef>
          </c:cat>
          <c:val>
            <c:numRef>
              <c:f>Sheet1!$B$2:$B$3</c:f>
              <c:numCache>
                <c:formatCode>General</c:formatCode>
                <c:ptCount val="2"/>
                <c:pt idx="0">
                  <c:v>0</c:v>
                </c:pt>
                <c:pt idx="1">
                  <c:v>35</c:v>
                </c:pt>
              </c:numCache>
            </c:numRef>
          </c:val>
          <c:smooth val="0"/>
          <c:extLst>
            <c:ext xmlns:c16="http://schemas.microsoft.com/office/drawing/2014/chart" uri="{C3380CC4-5D6E-409C-BE32-E72D297353CC}">
              <c16:uniqueId val="{00000000-C9FC-4F60-ACA7-EF0378014DB6}"/>
            </c:ext>
          </c:extLst>
        </c:ser>
        <c:dLbls>
          <c:showLegendKey val="0"/>
          <c:showVal val="0"/>
          <c:showCatName val="0"/>
          <c:showSerName val="0"/>
          <c:showPercent val="0"/>
          <c:showBubbleSize val="0"/>
        </c:dLbls>
        <c:smooth val="0"/>
        <c:axId val="517267744"/>
        <c:axId val="517268136"/>
      </c:lineChart>
      <c:catAx>
        <c:axId val="51726774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Franklin Gothic Book" panose="020B0503020102020204" pitchFamily="34" charset="0"/>
                <a:ea typeface="+mn-ea"/>
                <a:cs typeface="+mn-cs"/>
              </a:defRPr>
            </a:pPr>
            <a:endParaRPr lang="en-US"/>
          </a:p>
        </c:txPr>
        <c:crossAx val="517268136"/>
        <c:crosses val="autoZero"/>
        <c:auto val="1"/>
        <c:lblAlgn val="ctr"/>
        <c:lblOffset val="100"/>
        <c:noMultiLvlLbl val="0"/>
      </c:catAx>
      <c:valAx>
        <c:axId val="5172681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Franklin Gothic Book" panose="020B0503020102020204" pitchFamily="34" charset="0"/>
                <a:ea typeface="+mn-ea"/>
                <a:cs typeface="+mn-cs"/>
              </a:defRPr>
            </a:pPr>
            <a:endParaRPr lang="en-US"/>
          </a:p>
        </c:txPr>
        <c:crossAx val="517267744"/>
        <c:crosses val="autoZero"/>
        <c:crossBetween val="between"/>
      </c:valAx>
      <c:spPr>
        <a:noFill/>
        <a:ln>
          <a:noFill/>
        </a:ln>
        <a:effectLst/>
      </c:spPr>
    </c:plotArea>
    <c:plotVisOnly val="1"/>
    <c:dispBlanksAs val="gap"/>
    <c:showDLblsOverMax val="0"/>
  </c:chart>
  <c:spPr>
    <a:noFill/>
    <a:ln w="38100">
      <a:solidFill>
        <a:schemeClr val="accent5">
          <a:lumMod val="60000"/>
          <a:lumOff val="40000"/>
        </a:schemeClr>
      </a:solidFill>
    </a:ln>
    <a:effectLst/>
  </c:spPr>
  <c:txPr>
    <a:bodyPr/>
    <a:lstStyle/>
    <a:p>
      <a:pPr>
        <a:defRPr baseline="0">
          <a:latin typeface="Franklin Gothic Book" panose="020B05030201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explosion val="1"/>
          <c:dPt>
            <c:idx val="0"/>
            <c:bubble3D val="0"/>
            <c:spPr>
              <a:solidFill>
                <a:schemeClr val="accent3">
                  <a:lumMod val="60000"/>
                  <a:lumOff val="40000"/>
                </a:schemeClr>
              </a:solidFill>
              <a:ln w="19050">
                <a:solidFill>
                  <a:schemeClr val="lt1"/>
                </a:solidFill>
              </a:ln>
              <a:effectLst/>
            </c:spPr>
            <c:extLst>
              <c:ext xmlns:c16="http://schemas.microsoft.com/office/drawing/2014/chart" uri="{C3380CC4-5D6E-409C-BE32-E72D297353CC}">
                <c16:uniqueId val="{00000001-713E-45D3-9D49-ACE694225E85}"/>
              </c:ext>
            </c:extLst>
          </c:dPt>
          <c:dPt>
            <c:idx val="1"/>
            <c:bubble3D val="0"/>
            <c:spPr>
              <a:solidFill>
                <a:schemeClr val="accent2">
                  <a:lumMod val="60000"/>
                  <a:lumOff val="40000"/>
                </a:schemeClr>
              </a:solidFill>
              <a:ln w="19050">
                <a:solidFill>
                  <a:schemeClr val="accent2">
                    <a:lumMod val="75000"/>
                  </a:schemeClr>
                </a:solidFill>
              </a:ln>
              <a:effectLst/>
            </c:spPr>
            <c:extLst>
              <c:ext xmlns:c16="http://schemas.microsoft.com/office/drawing/2014/chart" uri="{C3380CC4-5D6E-409C-BE32-E72D297353CC}">
                <c16:uniqueId val="{00000003-713E-45D3-9D49-ACE694225E8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13E-45D3-9D49-ACE694225E8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713E-45D3-9D49-ACE694225E85}"/>
              </c:ext>
            </c:extLst>
          </c:dPt>
          <c:cat>
            <c:strRef>
              <c:f>Sheet1!$A$2:$A$5</c:f>
              <c:strCache>
                <c:ptCount val="2"/>
                <c:pt idx="0">
                  <c:v>1st Qtr</c:v>
                </c:pt>
                <c:pt idx="1">
                  <c:v>2nd Qtr</c:v>
                </c:pt>
              </c:strCache>
            </c:strRef>
          </c:cat>
          <c:val>
            <c:numRef>
              <c:f>Sheet1!$B$2:$B$5</c:f>
              <c:numCache>
                <c:formatCode>General</c:formatCode>
                <c:ptCount val="4"/>
                <c:pt idx="0">
                  <c:v>56</c:v>
                </c:pt>
                <c:pt idx="1">
                  <c:v>44</c:v>
                </c:pt>
              </c:numCache>
            </c:numRef>
          </c:val>
          <c:extLst>
            <c:ext xmlns:c16="http://schemas.microsoft.com/office/drawing/2014/chart" uri="{C3380CC4-5D6E-409C-BE32-E72D297353CC}">
              <c16:uniqueId val="{00000008-713E-45D3-9D49-ACE694225E85}"/>
            </c:ext>
          </c:extLst>
        </c:ser>
        <c:dLbls>
          <c:showLegendKey val="0"/>
          <c:showVal val="0"/>
          <c:showCatName val="0"/>
          <c:showSerName val="0"/>
          <c:showPercent val="0"/>
          <c:showBubbleSize val="0"/>
          <c:showLeaderLines val="1"/>
        </c:dLbls>
        <c:firstSliceAng val="0"/>
        <c:holeSize val="55"/>
      </c:doughnutChart>
      <c:spPr>
        <a:noFill/>
        <a:ln w="381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4225195731375171E-2"/>
          <c:y val="3.8499230015399691E-2"/>
          <c:w val="0.83154960853724968"/>
          <c:h val="0.92300153996920065"/>
        </c:manualLayout>
      </c:layout>
      <c:doughnutChart>
        <c:varyColors val="1"/>
        <c:ser>
          <c:idx val="0"/>
          <c:order val="0"/>
          <c:tx>
            <c:strRef>
              <c:f>Sheet1!$B$1</c:f>
              <c:strCache>
                <c:ptCount val="1"/>
                <c:pt idx="0">
                  <c:v>Sales</c:v>
                </c:pt>
              </c:strCache>
            </c:strRef>
          </c:tx>
          <c:spPr>
            <a:solidFill>
              <a:schemeClr val="accent5">
                <a:lumMod val="40000"/>
                <a:lumOff val="60000"/>
              </a:schemeClr>
            </a:solidFill>
          </c:spPr>
          <c:explosion val="1"/>
          <c:dPt>
            <c:idx val="0"/>
            <c:bubble3D val="0"/>
            <c:spPr>
              <a:solidFill>
                <a:schemeClr val="accent6">
                  <a:lumMod val="40000"/>
                  <a:lumOff val="60000"/>
                </a:schemeClr>
              </a:solidFill>
              <a:ln w="19050">
                <a:solidFill>
                  <a:schemeClr val="accent6">
                    <a:lumMod val="75000"/>
                  </a:schemeClr>
                </a:solidFill>
              </a:ln>
              <a:effectLst/>
            </c:spPr>
            <c:extLst>
              <c:ext xmlns:c16="http://schemas.microsoft.com/office/drawing/2014/chart" uri="{C3380CC4-5D6E-409C-BE32-E72D297353CC}">
                <c16:uniqueId val="{00000001-1092-4946-AFFB-56DAB5056D9C}"/>
              </c:ext>
            </c:extLst>
          </c:dPt>
          <c:dPt>
            <c:idx val="1"/>
            <c:bubble3D val="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03-1092-4946-AFFB-56DAB5056D9C}"/>
              </c:ext>
            </c:extLst>
          </c:dPt>
          <c:cat>
            <c:strRef>
              <c:f>Sheet1!$A$2:$A$3</c:f>
              <c:strCache>
                <c:ptCount val="2"/>
                <c:pt idx="0">
                  <c:v>Access </c:v>
                </c:pt>
                <c:pt idx="1">
                  <c:v>No Access</c:v>
                </c:pt>
              </c:strCache>
            </c:strRef>
          </c:cat>
          <c:val>
            <c:numRef>
              <c:f>Sheet1!$B$2:$B$3</c:f>
              <c:numCache>
                <c:formatCode>General</c:formatCode>
                <c:ptCount val="2"/>
                <c:pt idx="0">
                  <c:v>25</c:v>
                </c:pt>
                <c:pt idx="1">
                  <c:v>65</c:v>
                </c:pt>
              </c:numCache>
            </c:numRef>
          </c:val>
          <c:extLst>
            <c:ext xmlns:c16="http://schemas.microsoft.com/office/drawing/2014/chart" uri="{C3380CC4-5D6E-409C-BE32-E72D297353CC}">
              <c16:uniqueId val="{00000004-1092-4946-AFFB-56DAB5056D9C}"/>
            </c:ext>
          </c:extLst>
        </c:ser>
        <c:dLbls>
          <c:showLegendKey val="0"/>
          <c:showVal val="0"/>
          <c:showCatName val="0"/>
          <c:showSerName val="0"/>
          <c:showPercent val="0"/>
          <c:showBubbleSize val="0"/>
          <c:showLeaderLines val="1"/>
        </c:dLbls>
        <c:firstSliceAng val="0"/>
        <c:holeSize val="5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4">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fillRef idx="2">
      <cs:styleClr val="auto"/>
    </cs:fillRef>
    <cs:effectRef idx="1"/>
    <cs:fontRef idx="minor">
      <a:schemeClr val="dk1"/>
    </cs:fontRef>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2BE571-9CF1-45E1-BE0F-B92B5D1FC8CB}"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EA5111A0-8CB4-4367-8727-E50382050591}">
      <dgm:prSet phldrT="[Text]"/>
      <dgm:spPr>
        <a:solidFill>
          <a:schemeClr val="accent1"/>
        </a:solidFill>
        <a:ln>
          <a:noFill/>
        </a:ln>
      </dgm:spPr>
      <dgm:t>
        <a:bodyPr/>
        <a:lstStyle/>
        <a:p>
          <a:r>
            <a:rPr lang="en-US">
              <a:latin typeface="Franklin Gothic Book" panose="020B0503020102020204" pitchFamily="34" charset="0"/>
            </a:rPr>
            <a:t>Tips</a:t>
          </a:r>
        </a:p>
      </dgm:t>
    </dgm:pt>
    <dgm:pt modelId="{77A003B1-3EED-4279-A09C-D518E8339342}" type="parTrans" cxnId="{E108ECB7-D37D-43D5-BF4A-21AFC143F020}">
      <dgm:prSet/>
      <dgm:spPr/>
      <dgm:t>
        <a:bodyPr/>
        <a:lstStyle/>
        <a:p>
          <a:endParaRPr lang="en-US"/>
        </a:p>
      </dgm:t>
    </dgm:pt>
    <dgm:pt modelId="{F943ADC9-0D7D-44C7-BA4E-4E095E2D3612}" type="sibTrans" cxnId="{E108ECB7-D37D-43D5-BF4A-21AFC143F020}">
      <dgm:prSet/>
      <dgm:spPr/>
      <dgm:t>
        <a:bodyPr/>
        <a:lstStyle/>
        <a:p>
          <a:endParaRPr lang="en-US"/>
        </a:p>
      </dgm:t>
    </dgm:pt>
    <dgm:pt modelId="{F51954DD-0499-4DE7-A7B3-E6B880FC7388}">
      <dgm:prSet phldrT="[Text]"/>
      <dgm:spPr>
        <a:solidFill>
          <a:schemeClr val="accent3"/>
        </a:solidFill>
        <a:ln>
          <a:noFill/>
        </a:ln>
      </dgm:spPr>
      <dgm:t>
        <a:bodyPr/>
        <a:lstStyle/>
        <a:p>
          <a:r>
            <a:rPr lang="en-US">
              <a:latin typeface="Franklin Gothic Book" panose="020B0503020102020204" pitchFamily="34" charset="0"/>
            </a:rPr>
            <a:t>Stretching is not a warm-up</a:t>
          </a:r>
        </a:p>
      </dgm:t>
    </dgm:pt>
    <dgm:pt modelId="{59AC4E11-62B8-4F30-BC45-B7347468FD2A}" type="parTrans" cxnId="{1186FBA0-5FE4-40A0-88DD-AC5FAA21AB25}">
      <dgm:prSet/>
      <dgm:spPr/>
      <dgm:t>
        <a:bodyPr/>
        <a:lstStyle/>
        <a:p>
          <a:endParaRPr lang="en-US"/>
        </a:p>
      </dgm:t>
    </dgm:pt>
    <dgm:pt modelId="{2CD7F496-41D8-47AD-9C97-C9560DE74555}" type="sibTrans" cxnId="{1186FBA0-5FE4-40A0-88DD-AC5FAA21AB25}">
      <dgm:prSet/>
      <dgm:spPr/>
      <dgm:t>
        <a:bodyPr/>
        <a:lstStyle/>
        <a:p>
          <a:endParaRPr lang="en-US"/>
        </a:p>
      </dgm:t>
    </dgm:pt>
    <dgm:pt modelId="{F12C4819-4C0F-4648-8B03-6D56931A52B8}">
      <dgm:prSet phldrT="[Text]"/>
      <dgm:spPr>
        <a:solidFill>
          <a:schemeClr val="tx2"/>
        </a:solidFill>
        <a:ln>
          <a:noFill/>
        </a:ln>
      </dgm:spPr>
      <dgm:t>
        <a:bodyPr/>
        <a:lstStyle/>
        <a:p>
          <a:r>
            <a:rPr lang="en-US">
              <a:latin typeface="Franklin Gothic Book" panose="020B0503020102020204" pitchFamily="34" charset="0"/>
            </a:rPr>
            <a:t>Don’t bounce</a:t>
          </a:r>
        </a:p>
      </dgm:t>
    </dgm:pt>
    <dgm:pt modelId="{75E0F0C1-ED18-4347-9191-76EF88BBC249}" type="parTrans" cxnId="{8E75D30B-E4F7-4F06-9C0F-0D4A439E5C4A}">
      <dgm:prSet/>
      <dgm:spPr/>
      <dgm:t>
        <a:bodyPr/>
        <a:lstStyle/>
        <a:p>
          <a:endParaRPr lang="en-US"/>
        </a:p>
      </dgm:t>
    </dgm:pt>
    <dgm:pt modelId="{1FB68FE8-99A2-4782-A1D7-36D9D5BD6C12}" type="sibTrans" cxnId="{8E75D30B-E4F7-4F06-9C0F-0D4A439E5C4A}">
      <dgm:prSet/>
      <dgm:spPr/>
      <dgm:t>
        <a:bodyPr/>
        <a:lstStyle/>
        <a:p>
          <a:endParaRPr lang="en-US"/>
        </a:p>
      </dgm:t>
    </dgm:pt>
    <dgm:pt modelId="{B607037A-CE5A-4155-B92C-9888E10721AD}">
      <dgm:prSet phldrT="[Text]"/>
      <dgm:spPr>
        <a:solidFill>
          <a:schemeClr val="accent4"/>
        </a:solidFill>
        <a:ln>
          <a:noFill/>
        </a:ln>
      </dgm:spPr>
      <dgm:t>
        <a:bodyPr/>
        <a:lstStyle/>
        <a:p>
          <a:r>
            <a:rPr lang="en-US">
              <a:latin typeface="Franklin Gothic Book" panose="020B0503020102020204" pitchFamily="34" charset="0"/>
            </a:rPr>
            <a:t>Hold stretch for ~30 seconds</a:t>
          </a:r>
        </a:p>
      </dgm:t>
    </dgm:pt>
    <dgm:pt modelId="{6CF5862B-F51C-4B9F-ACB4-B185436846F8}" type="parTrans" cxnId="{128138ED-E591-4740-998C-46EF890EE75F}">
      <dgm:prSet/>
      <dgm:spPr/>
      <dgm:t>
        <a:bodyPr/>
        <a:lstStyle/>
        <a:p>
          <a:endParaRPr lang="en-US"/>
        </a:p>
      </dgm:t>
    </dgm:pt>
    <dgm:pt modelId="{1ED1BD4E-163B-407D-9F0B-C10FBD6A2103}" type="sibTrans" cxnId="{128138ED-E591-4740-998C-46EF890EE75F}">
      <dgm:prSet/>
      <dgm:spPr/>
      <dgm:t>
        <a:bodyPr/>
        <a:lstStyle/>
        <a:p>
          <a:endParaRPr lang="en-US"/>
        </a:p>
      </dgm:t>
    </dgm:pt>
    <dgm:pt modelId="{2145E3A1-C20F-43E1-B1F1-E2E8164F481F}" type="pres">
      <dgm:prSet presAssocID="{C22BE571-9CF1-45E1-BE0F-B92B5D1FC8CB}" presName="diagram" presStyleCnt="0">
        <dgm:presLayoutVars>
          <dgm:chPref val="1"/>
          <dgm:dir/>
          <dgm:animOne val="branch"/>
          <dgm:animLvl val="lvl"/>
          <dgm:resizeHandles val="exact"/>
        </dgm:presLayoutVars>
      </dgm:prSet>
      <dgm:spPr/>
    </dgm:pt>
    <dgm:pt modelId="{07D00C62-76DA-446E-B0A3-AB60C62819B6}" type="pres">
      <dgm:prSet presAssocID="{EA5111A0-8CB4-4367-8727-E50382050591}" presName="root1" presStyleCnt="0"/>
      <dgm:spPr/>
    </dgm:pt>
    <dgm:pt modelId="{C2A70B68-7DD7-490B-A9BF-4A06B00B870E}" type="pres">
      <dgm:prSet presAssocID="{EA5111A0-8CB4-4367-8727-E50382050591}" presName="LevelOneTextNode" presStyleLbl="node0" presStyleIdx="0" presStyleCnt="1">
        <dgm:presLayoutVars>
          <dgm:chPref val="3"/>
        </dgm:presLayoutVars>
      </dgm:prSet>
      <dgm:spPr/>
    </dgm:pt>
    <dgm:pt modelId="{0AAD3204-A422-4416-9341-5DFC64EA6FD4}" type="pres">
      <dgm:prSet presAssocID="{EA5111A0-8CB4-4367-8727-E50382050591}" presName="level2hierChild" presStyleCnt="0"/>
      <dgm:spPr/>
    </dgm:pt>
    <dgm:pt modelId="{0F22050C-BFE8-4CD4-87A4-3A1F406DD526}" type="pres">
      <dgm:prSet presAssocID="{59AC4E11-62B8-4F30-BC45-B7347468FD2A}" presName="conn2-1" presStyleLbl="parChTrans1D2" presStyleIdx="0" presStyleCnt="3"/>
      <dgm:spPr/>
    </dgm:pt>
    <dgm:pt modelId="{3388E598-ECF4-4B63-B728-E0628391C415}" type="pres">
      <dgm:prSet presAssocID="{59AC4E11-62B8-4F30-BC45-B7347468FD2A}" presName="connTx" presStyleLbl="parChTrans1D2" presStyleIdx="0" presStyleCnt="3"/>
      <dgm:spPr/>
    </dgm:pt>
    <dgm:pt modelId="{7D1B92D1-3D81-4663-9115-647ECBD6358A}" type="pres">
      <dgm:prSet presAssocID="{F51954DD-0499-4DE7-A7B3-E6B880FC7388}" presName="root2" presStyleCnt="0"/>
      <dgm:spPr/>
    </dgm:pt>
    <dgm:pt modelId="{17FA2F7E-E5A4-4750-B3D9-2F5D4DB1697D}" type="pres">
      <dgm:prSet presAssocID="{F51954DD-0499-4DE7-A7B3-E6B880FC7388}" presName="LevelTwoTextNode" presStyleLbl="node2" presStyleIdx="0" presStyleCnt="3">
        <dgm:presLayoutVars>
          <dgm:chPref val="3"/>
        </dgm:presLayoutVars>
      </dgm:prSet>
      <dgm:spPr/>
    </dgm:pt>
    <dgm:pt modelId="{F627C779-BE7F-4DBE-AA79-B01FF876CACA}" type="pres">
      <dgm:prSet presAssocID="{F51954DD-0499-4DE7-A7B3-E6B880FC7388}" presName="level3hierChild" presStyleCnt="0"/>
      <dgm:spPr/>
    </dgm:pt>
    <dgm:pt modelId="{A3BEC5D3-2033-4B6F-9AC6-7A370A2E3D94}" type="pres">
      <dgm:prSet presAssocID="{75E0F0C1-ED18-4347-9191-76EF88BBC249}" presName="conn2-1" presStyleLbl="parChTrans1D2" presStyleIdx="1" presStyleCnt="3"/>
      <dgm:spPr/>
    </dgm:pt>
    <dgm:pt modelId="{8D857962-D230-4C47-84A9-E762DC57D3C4}" type="pres">
      <dgm:prSet presAssocID="{75E0F0C1-ED18-4347-9191-76EF88BBC249}" presName="connTx" presStyleLbl="parChTrans1D2" presStyleIdx="1" presStyleCnt="3"/>
      <dgm:spPr/>
    </dgm:pt>
    <dgm:pt modelId="{A588B7DF-4403-4298-9039-F41DB28C0010}" type="pres">
      <dgm:prSet presAssocID="{F12C4819-4C0F-4648-8B03-6D56931A52B8}" presName="root2" presStyleCnt="0"/>
      <dgm:spPr/>
    </dgm:pt>
    <dgm:pt modelId="{BF144859-41E5-4330-BF08-27DDBB1BEA67}" type="pres">
      <dgm:prSet presAssocID="{F12C4819-4C0F-4648-8B03-6D56931A52B8}" presName="LevelTwoTextNode" presStyleLbl="node2" presStyleIdx="1" presStyleCnt="3">
        <dgm:presLayoutVars>
          <dgm:chPref val="3"/>
        </dgm:presLayoutVars>
      </dgm:prSet>
      <dgm:spPr/>
    </dgm:pt>
    <dgm:pt modelId="{E4D293E4-7740-4FCA-A4C4-584166AB987D}" type="pres">
      <dgm:prSet presAssocID="{F12C4819-4C0F-4648-8B03-6D56931A52B8}" presName="level3hierChild" presStyleCnt="0"/>
      <dgm:spPr/>
    </dgm:pt>
    <dgm:pt modelId="{8F9069E8-AD92-492F-A339-CE30A523A89F}" type="pres">
      <dgm:prSet presAssocID="{6CF5862B-F51C-4B9F-ACB4-B185436846F8}" presName="conn2-1" presStyleLbl="parChTrans1D2" presStyleIdx="2" presStyleCnt="3"/>
      <dgm:spPr/>
    </dgm:pt>
    <dgm:pt modelId="{8DDC7F8D-2033-425E-BE92-782EA582267D}" type="pres">
      <dgm:prSet presAssocID="{6CF5862B-F51C-4B9F-ACB4-B185436846F8}" presName="connTx" presStyleLbl="parChTrans1D2" presStyleIdx="2" presStyleCnt="3"/>
      <dgm:spPr/>
    </dgm:pt>
    <dgm:pt modelId="{31C3599A-0D27-47B0-89D8-B898A5046C7E}" type="pres">
      <dgm:prSet presAssocID="{B607037A-CE5A-4155-B92C-9888E10721AD}" presName="root2" presStyleCnt="0"/>
      <dgm:spPr/>
    </dgm:pt>
    <dgm:pt modelId="{2634428F-B7D5-47AA-9A3F-11F4D9113F3C}" type="pres">
      <dgm:prSet presAssocID="{B607037A-CE5A-4155-B92C-9888E10721AD}" presName="LevelTwoTextNode" presStyleLbl="node2" presStyleIdx="2" presStyleCnt="3">
        <dgm:presLayoutVars>
          <dgm:chPref val="3"/>
        </dgm:presLayoutVars>
      </dgm:prSet>
      <dgm:spPr/>
    </dgm:pt>
    <dgm:pt modelId="{C5031A3B-2038-4A19-BCCA-2E5424537035}" type="pres">
      <dgm:prSet presAssocID="{B607037A-CE5A-4155-B92C-9888E10721AD}" presName="level3hierChild" presStyleCnt="0"/>
      <dgm:spPr/>
    </dgm:pt>
  </dgm:ptLst>
  <dgm:cxnLst>
    <dgm:cxn modelId="{4010DB0A-001B-4F1B-86C6-F18EFE65BF76}" type="presOf" srcId="{59AC4E11-62B8-4F30-BC45-B7347468FD2A}" destId="{3388E598-ECF4-4B63-B728-E0628391C415}" srcOrd="1" destOrd="0" presId="urn:microsoft.com/office/officeart/2005/8/layout/hierarchy2"/>
    <dgm:cxn modelId="{8E75D30B-E4F7-4F06-9C0F-0D4A439E5C4A}" srcId="{EA5111A0-8CB4-4367-8727-E50382050591}" destId="{F12C4819-4C0F-4648-8B03-6D56931A52B8}" srcOrd="1" destOrd="0" parTransId="{75E0F0C1-ED18-4347-9191-76EF88BBC249}" sibTransId="{1FB68FE8-99A2-4782-A1D7-36D9D5BD6C12}"/>
    <dgm:cxn modelId="{4D22481F-AA70-460C-93EF-A992B46AC1D8}" type="presOf" srcId="{B607037A-CE5A-4155-B92C-9888E10721AD}" destId="{2634428F-B7D5-47AA-9A3F-11F4D9113F3C}" srcOrd="0" destOrd="0" presId="urn:microsoft.com/office/officeart/2005/8/layout/hierarchy2"/>
    <dgm:cxn modelId="{420F247D-7B5D-49C6-8AE9-65F937931402}" type="presOf" srcId="{6CF5862B-F51C-4B9F-ACB4-B185436846F8}" destId="{8DDC7F8D-2033-425E-BE92-782EA582267D}" srcOrd="1" destOrd="0" presId="urn:microsoft.com/office/officeart/2005/8/layout/hierarchy2"/>
    <dgm:cxn modelId="{C22FC99D-D62F-4700-BFAB-FEFCFE438591}" type="presOf" srcId="{75E0F0C1-ED18-4347-9191-76EF88BBC249}" destId="{8D857962-D230-4C47-84A9-E762DC57D3C4}" srcOrd="1" destOrd="0" presId="urn:microsoft.com/office/officeart/2005/8/layout/hierarchy2"/>
    <dgm:cxn modelId="{1186FBA0-5FE4-40A0-88DD-AC5FAA21AB25}" srcId="{EA5111A0-8CB4-4367-8727-E50382050591}" destId="{F51954DD-0499-4DE7-A7B3-E6B880FC7388}" srcOrd="0" destOrd="0" parTransId="{59AC4E11-62B8-4F30-BC45-B7347468FD2A}" sibTransId="{2CD7F496-41D8-47AD-9C97-C9560DE74555}"/>
    <dgm:cxn modelId="{16842FAD-B606-4042-8C59-9AB4853E539C}" type="presOf" srcId="{C22BE571-9CF1-45E1-BE0F-B92B5D1FC8CB}" destId="{2145E3A1-C20F-43E1-B1F1-E2E8164F481F}" srcOrd="0" destOrd="0" presId="urn:microsoft.com/office/officeart/2005/8/layout/hierarchy2"/>
    <dgm:cxn modelId="{E108ECB7-D37D-43D5-BF4A-21AFC143F020}" srcId="{C22BE571-9CF1-45E1-BE0F-B92B5D1FC8CB}" destId="{EA5111A0-8CB4-4367-8727-E50382050591}" srcOrd="0" destOrd="0" parTransId="{77A003B1-3EED-4279-A09C-D518E8339342}" sibTransId="{F943ADC9-0D7D-44C7-BA4E-4E095E2D3612}"/>
    <dgm:cxn modelId="{E71C87B9-6BFA-407B-8B94-B5A383C0600E}" type="presOf" srcId="{F12C4819-4C0F-4648-8B03-6D56931A52B8}" destId="{BF144859-41E5-4330-BF08-27DDBB1BEA67}" srcOrd="0" destOrd="0" presId="urn:microsoft.com/office/officeart/2005/8/layout/hierarchy2"/>
    <dgm:cxn modelId="{BA9AE6BA-5568-4BE4-92F5-33D006BDDA7D}" type="presOf" srcId="{75E0F0C1-ED18-4347-9191-76EF88BBC249}" destId="{A3BEC5D3-2033-4B6F-9AC6-7A370A2E3D94}" srcOrd="0" destOrd="0" presId="urn:microsoft.com/office/officeart/2005/8/layout/hierarchy2"/>
    <dgm:cxn modelId="{3E9102D6-B311-490B-8E3D-41DB15F0A5FF}" type="presOf" srcId="{59AC4E11-62B8-4F30-BC45-B7347468FD2A}" destId="{0F22050C-BFE8-4CD4-87A4-3A1F406DD526}" srcOrd="0" destOrd="0" presId="urn:microsoft.com/office/officeart/2005/8/layout/hierarchy2"/>
    <dgm:cxn modelId="{E2D047EB-97C1-4FF5-B106-9785DAFBD6EE}" type="presOf" srcId="{6CF5862B-F51C-4B9F-ACB4-B185436846F8}" destId="{8F9069E8-AD92-492F-A339-CE30A523A89F}" srcOrd="0" destOrd="0" presId="urn:microsoft.com/office/officeart/2005/8/layout/hierarchy2"/>
    <dgm:cxn modelId="{128138ED-E591-4740-998C-46EF890EE75F}" srcId="{EA5111A0-8CB4-4367-8727-E50382050591}" destId="{B607037A-CE5A-4155-B92C-9888E10721AD}" srcOrd="2" destOrd="0" parTransId="{6CF5862B-F51C-4B9F-ACB4-B185436846F8}" sibTransId="{1ED1BD4E-163B-407D-9F0B-C10FBD6A2103}"/>
    <dgm:cxn modelId="{70C7F6EE-FAE8-4055-BDF6-E4110F74C708}" type="presOf" srcId="{F51954DD-0499-4DE7-A7B3-E6B880FC7388}" destId="{17FA2F7E-E5A4-4750-B3D9-2F5D4DB1697D}" srcOrd="0" destOrd="0" presId="urn:microsoft.com/office/officeart/2005/8/layout/hierarchy2"/>
    <dgm:cxn modelId="{EAF8D9F8-94AA-48EE-8778-B6FA01D2978E}" type="presOf" srcId="{EA5111A0-8CB4-4367-8727-E50382050591}" destId="{C2A70B68-7DD7-490B-A9BF-4A06B00B870E}" srcOrd="0" destOrd="0" presId="urn:microsoft.com/office/officeart/2005/8/layout/hierarchy2"/>
    <dgm:cxn modelId="{52889E92-23B0-46D3-A623-CCD2EBD3B3F0}" type="presParOf" srcId="{2145E3A1-C20F-43E1-B1F1-E2E8164F481F}" destId="{07D00C62-76DA-446E-B0A3-AB60C62819B6}" srcOrd="0" destOrd="0" presId="urn:microsoft.com/office/officeart/2005/8/layout/hierarchy2"/>
    <dgm:cxn modelId="{3351445F-9E91-4F37-BD67-E99203E84990}" type="presParOf" srcId="{07D00C62-76DA-446E-B0A3-AB60C62819B6}" destId="{C2A70B68-7DD7-490B-A9BF-4A06B00B870E}" srcOrd="0" destOrd="0" presId="urn:microsoft.com/office/officeart/2005/8/layout/hierarchy2"/>
    <dgm:cxn modelId="{310A122B-1B80-49FC-9AF1-FB2E07CEF72F}" type="presParOf" srcId="{07D00C62-76DA-446E-B0A3-AB60C62819B6}" destId="{0AAD3204-A422-4416-9341-5DFC64EA6FD4}" srcOrd="1" destOrd="0" presId="urn:microsoft.com/office/officeart/2005/8/layout/hierarchy2"/>
    <dgm:cxn modelId="{9CC4F644-C8DF-44F7-8AF4-8821CCAF46E7}" type="presParOf" srcId="{0AAD3204-A422-4416-9341-5DFC64EA6FD4}" destId="{0F22050C-BFE8-4CD4-87A4-3A1F406DD526}" srcOrd="0" destOrd="0" presId="urn:microsoft.com/office/officeart/2005/8/layout/hierarchy2"/>
    <dgm:cxn modelId="{88BD41A1-19B6-4D6F-88AE-0B161C9D9AE3}" type="presParOf" srcId="{0F22050C-BFE8-4CD4-87A4-3A1F406DD526}" destId="{3388E598-ECF4-4B63-B728-E0628391C415}" srcOrd="0" destOrd="0" presId="urn:microsoft.com/office/officeart/2005/8/layout/hierarchy2"/>
    <dgm:cxn modelId="{E0267530-2855-4731-AE8C-612CA93685F2}" type="presParOf" srcId="{0AAD3204-A422-4416-9341-5DFC64EA6FD4}" destId="{7D1B92D1-3D81-4663-9115-647ECBD6358A}" srcOrd="1" destOrd="0" presId="urn:microsoft.com/office/officeart/2005/8/layout/hierarchy2"/>
    <dgm:cxn modelId="{C196E855-FD9E-45D7-9938-9A5058A9B58F}" type="presParOf" srcId="{7D1B92D1-3D81-4663-9115-647ECBD6358A}" destId="{17FA2F7E-E5A4-4750-B3D9-2F5D4DB1697D}" srcOrd="0" destOrd="0" presId="urn:microsoft.com/office/officeart/2005/8/layout/hierarchy2"/>
    <dgm:cxn modelId="{7750F270-4064-4C81-80D6-2D8029A8C46A}" type="presParOf" srcId="{7D1B92D1-3D81-4663-9115-647ECBD6358A}" destId="{F627C779-BE7F-4DBE-AA79-B01FF876CACA}" srcOrd="1" destOrd="0" presId="urn:microsoft.com/office/officeart/2005/8/layout/hierarchy2"/>
    <dgm:cxn modelId="{4344F3B2-AD06-48BF-84F2-C72686E8B5A7}" type="presParOf" srcId="{0AAD3204-A422-4416-9341-5DFC64EA6FD4}" destId="{A3BEC5D3-2033-4B6F-9AC6-7A370A2E3D94}" srcOrd="2" destOrd="0" presId="urn:microsoft.com/office/officeart/2005/8/layout/hierarchy2"/>
    <dgm:cxn modelId="{667A86C9-1849-46A4-8983-2DA60D4AEF16}" type="presParOf" srcId="{A3BEC5D3-2033-4B6F-9AC6-7A370A2E3D94}" destId="{8D857962-D230-4C47-84A9-E762DC57D3C4}" srcOrd="0" destOrd="0" presId="urn:microsoft.com/office/officeart/2005/8/layout/hierarchy2"/>
    <dgm:cxn modelId="{0873B216-E120-4DB1-8F3D-DF69FA6CFF2E}" type="presParOf" srcId="{0AAD3204-A422-4416-9341-5DFC64EA6FD4}" destId="{A588B7DF-4403-4298-9039-F41DB28C0010}" srcOrd="3" destOrd="0" presId="urn:microsoft.com/office/officeart/2005/8/layout/hierarchy2"/>
    <dgm:cxn modelId="{90A11ED9-8673-4BBD-9DA5-F9485FDEDB79}" type="presParOf" srcId="{A588B7DF-4403-4298-9039-F41DB28C0010}" destId="{BF144859-41E5-4330-BF08-27DDBB1BEA67}" srcOrd="0" destOrd="0" presId="urn:microsoft.com/office/officeart/2005/8/layout/hierarchy2"/>
    <dgm:cxn modelId="{5EF13A46-CEE3-428B-85FD-0E43E4985E68}" type="presParOf" srcId="{A588B7DF-4403-4298-9039-F41DB28C0010}" destId="{E4D293E4-7740-4FCA-A4C4-584166AB987D}" srcOrd="1" destOrd="0" presId="urn:microsoft.com/office/officeart/2005/8/layout/hierarchy2"/>
    <dgm:cxn modelId="{79204A08-3EF1-43E7-B970-155E4A13066A}" type="presParOf" srcId="{0AAD3204-A422-4416-9341-5DFC64EA6FD4}" destId="{8F9069E8-AD92-492F-A339-CE30A523A89F}" srcOrd="4" destOrd="0" presId="urn:microsoft.com/office/officeart/2005/8/layout/hierarchy2"/>
    <dgm:cxn modelId="{CD514136-336E-4CD5-A9CA-53D3791C9E46}" type="presParOf" srcId="{8F9069E8-AD92-492F-A339-CE30A523A89F}" destId="{8DDC7F8D-2033-425E-BE92-782EA582267D}" srcOrd="0" destOrd="0" presId="urn:microsoft.com/office/officeart/2005/8/layout/hierarchy2"/>
    <dgm:cxn modelId="{C3F88544-FF4A-4953-A5A8-21514099CD7B}" type="presParOf" srcId="{0AAD3204-A422-4416-9341-5DFC64EA6FD4}" destId="{31C3599A-0D27-47B0-89D8-B898A5046C7E}" srcOrd="5" destOrd="0" presId="urn:microsoft.com/office/officeart/2005/8/layout/hierarchy2"/>
    <dgm:cxn modelId="{04AFA167-7A66-432C-A749-B37AC148C1AD}" type="presParOf" srcId="{31C3599A-0D27-47B0-89D8-B898A5046C7E}" destId="{2634428F-B7D5-47AA-9A3F-11F4D9113F3C}" srcOrd="0" destOrd="0" presId="urn:microsoft.com/office/officeart/2005/8/layout/hierarchy2"/>
    <dgm:cxn modelId="{4FE6520C-0BC4-451A-B424-7973AD8335B8}" type="presParOf" srcId="{31C3599A-0D27-47B0-89D8-B898A5046C7E}" destId="{C5031A3B-2038-4A19-BCCA-2E5424537035}" srcOrd="1" destOrd="0" presId="urn:microsoft.com/office/officeart/2005/8/layout/hierarchy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22BE571-9CF1-45E1-BE0F-B92B5D1FC8CB}"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EA5111A0-8CB4-4367-8727-E50382050591}">
      <dgm:prSet phldrT="[Text]"/>
      <dgm:spPr>
        <a:solidFill>
          <a:schemeClr val="accent1"/>
        </a:solidFill>
        <a:ln>
          <a:noFill/>
        </a:ln>
      </dgm:spPr>
      <dgm:t>
        <a:bodyPr/>
        <a:lstStyle/>
        <a:p>
          <a:r>
            <a:rPr lang="en-US">
              <a:latin typeface="Franklin Gothic Book" panose="020B0503020102020204" pitchFamily="34" charset="0"/>
            </a:rPr>
            <a:t>Benefits</a:t>
          </a:r>
        </a:p>
      </dgm:t>
    </dgm:pt>
    <dgm:pt modelId="{77A003B1-3EED-4279-A09C-D518E8339342}" type="parTrans" cxnId="{E108ECB7-D37D-43D5-BF4A-21AFC143F020}">
      <dgm:prSet/>
      <dgm:spPr/>
      <dgm:t>
        <a:bodyPr/>
        <a:lstStyle/>
        <a:p>
          <a:endParaRPr lang="en-US"/>
        </a:p>
      </dgm:t>
    </dgm:pt>
    <dgm:pt modelId="{F943ADC9-0D7D-44C7-BA4E-4E095E2D3612}" type="sibTrans" cxnId="{E108ECB7-D37D-43D5-BF4A-21AFC143F020}">
      <dgm:prSet/>
      <dgm:spPr/>
      <dgm:t>
        <a:bodyPr/>
        <a:lstStyle/>
        <a:p>
          <a:endParaRPr lang="en-US"/>
        </a:p>
      </dgm:t>
    </dgm:pt>
    <dgm:pt modelId="{F51954DD-0499-4DE7-A7B3-E6B880FC7388}">
      <dgm:prSet phldrT="[Text]"/>
      <dgm:spPr>
        <a:solidFill>
          <a:schemeClr val="accent6"/>
        </a:solidFill>
        <a:ln>
          <a:noFill/>
        </a:ln>
      </dgm:spPr>
      <dgm:t>
        <a:bodyPr/>
        <a:lstStyle/>
        <a:p>
          <a:r>
            <a:rPr lang="en-US">
              <a:latin typeface="Franklin Gothic Book" panose="020B0503020102020204" pitchFamily="34" charset="0"/>
            </a:rPr>
            <a:t>Improves flexibility</a:t>
          </a:r>
        </a:p>
      </dgm:t>
    </dgm:pt>
    <dgm:pt modelId="{59AC4E11-62B8-4F30-BC45-B7347468FD2A}" type="parTrans" cxnId="{1186FBA0-5FE4-40A0-88DD-AC5FAA21AB25}">
      <dgm:prSet/>
      <dgm:spPr/>
      <dgm:t>
        <a:bodyPr/>
        <a:lstStyle/>
        <a:p>
          <a:endParaRPr lang="en-US"/>
        </a:p>
      </dgm:t>
    </dgm:pt>
    <dgm:pt modelId="{2CD7F496-41D8-47AD-9C97-C9560DE74555}" type="sibTrans" cxnId="{1186FBA0-5FE4-40A0-88DD-AC5FAA21AB25}">
      <dgm:prSet/>
      <dgm:spPr/>
      <dgm:t>
        <a:bodyPr/>
        <a:lstStyle/>
        <a:p>
          <a:endParaRPr lang="en-US"/>
        </a:p>
      </dgm:t>
    </dgm:pt>
    <dgm:pt modelId="{F12C4819-4C0F-4648-8B03-6D56931A52B8}">
      <dgm:prSet phldrT="[Text]"/>
      <dgm:spPr>
        <a:solidFill>
          <a:schemeClr val="accent5"/>
        </a:solidFill>
        <a:ln>
          <a:noFill/>
        </a:ln>
      </dgm:spPr>
      <dgm:t>
        <a:bodyPr/>
        <a:lstStyle/>
        <a:p>
          <a:r>
            <a:rPr lang="en-US">
              <a:latin typeface="Franklin Gothic Book" panose="020B0503020102020204" pitchFamily="34" charset="0"/>
            </a:rPr>
            <a:t>Increases blood flow to muscles</a:t>
          </a:r>
        </a:p>
      </dgm:t>
    </dgm:pt>
    <dgm:pt modelId="{75E0F0C1-ED18-4347-9191-76EF88BBC249}" type="parTrans" cxnId="{8E75D30B-E4F7-4F06-9C0F-0D4A439E5C4A}">
      <dgm:prSet/>
      <dgm:spPr/>
      <dgm:t>
        <a:bodyPr/>
        <a:lstStyle/>
        <a:p>
          <a:endParaRPr lang="en-US"/>
        </a:p>
      </dgm:t>
    </dgm:pt>
    <dgm:pt modelId="{1FB68FE8-99A2-4782-A1D7-36D9D5BD6C12}" type="sibTrans" cxnId="{8E75D30B-E4F7-4F06-9C0F-0D4A439E5C4A}">
      <dgm:prSet/>
      <dgm:spPr/>
      <dgm:t>
        <a:bodyPr/>
        <a:lstStyle/>
        <a:p>
          <a:endParaRPr lang="en-US"/>
        </a:p>
      </dgm:t>
    </dgm:pt>
    <dgm:pt modelId="{B607037A-CE5A-4155-B92C-9888E10721AD}">
      <dgm:prSet phldrT="[Text]"/>
      <dgm:spPr>
        <a:solidFill>
          <a:schemeClr val="accent2"/>
        </a:solidFill>
        <a:ln>
          <a:noFill/>
        </a:ln>
      </dgm:spPr>
      <dgm:t>
        <a:bodyPr/>
        <a:lstStyle/>
        <a:p>
          <a:r>
            <a:rPr lang="en-US">
              <a:latin typeface="Franklin Gothic Book" panose="020B0503020102020204" pitchFamily="34" charset="0"/>
            </a:rPr>
            <a:t>Decreases risk of injury</a:t>
          </a:r>
        </a:p>
      </dgm:t>
    </dgm:pt>
    <dgm:pt modelId="{6CF5862B-F51C-4B9F-ACB4-B185436846F8}" type="parTrans" cxnId="{128138ED-E591-4740-998C-46EF890EE75F}">
      <dgm:prSet/>
      <dgm:spPr/>
      <dgm:t>
        <a:bodyPr/>
        <a:lstStyle/>
        <a:p>
          <a:endParaRPr lang="en-US"/>
        </a:p>
      </dgm:t>
    </dgm:pt>
    <dgm:pt modelId="{1ED1BD4E-163B-407D-9F0B-C10FBD6A2103}" type="sibTrans" cxnId="{128138ED-E591-4740-998C-46EF890EE75F}">
      <dgm:prSet/>
      <dgm:spPr/>
      <dgm:t>
        <a:bodyPr/>
        <a:lstStyle/>
        <a:p>
          <a:endParaRPr lang="en-US"/>
        </a:p>
      </dgm:t>
    </dgm:pt>
    <dgm:pt modelId="{2145E3A1-C20F-43E1-B1F1-E2E8164F481F}" type="pres">
      <dgm:prSet presAssocID="{C22BE571-9CF1-45E1-BE0F-B92B5D1FC8CB}" presName="diagram" presStyleCnt="0">
        <dgm:presLayoutVars>
          <dgm:chPref val="1"/>
          <dgm:dir/>
          <dgm:animOne val="branch"/>
          <dgm:animLvl val="lvl"/>
          <dgm:resizeHandles val="exact"/>
        </dgm:presLayoutVars>
      </dgm:prSet>
      <dgm:spPr/>
    </dgm:pt>
    <dgm:pt modelId="{07D00C62-76DA-446E-B0A3-AB60C62819B6}" type="pres">
      <dgm:prSet presAssocID="{EA5111A0-8CB4-4367-8727-E50382050591}" presName="root1" presStyleCnt="0"/>
      <dgm:spPr/>
    </dgm:pt>
    <dgm:pt modelId="{C2A70B68-7DD7-490B-A9BF-4A06B00B870E}" type="pres">
      <dgm:prSet presAssocID="{EA5111A0-8CB4-4367-8727-E50382050591}" presName="LevelOneTextNode" presStyleLbl="node0" presStyleIdx="0" presStyleCnt="1">
        <dgm:presLayoutVars>
          <dgm:chPref val="3"/>
        </dgm:presLayoutVars>
      </dgm:prSet>
      <dgm:spPr/>
    </dgm:pt>
    <dgm:pt modelId="{0AAD3204-A422-4416-9341-5DFC64EA6FD4}" type="pres">
      <dgm:prSet presAssocID="{EA5111A0-8CB4-4367-8727-E50382050591}" presName="level2hierChild" presStyleCnt="0"/>
      <dgm:spPr/>
    </dgm:pt>
    <dgm:pt modelId="{0F22050C-BFE8-4CD4-87A4-3A1F406DD526}" type="pres">
      <dgm:prSet presAssocID="{59AC4E11-62B8-4F30-BC45-B7347468FD2A}" presName="conn2-1" presStyleLbl="parChTrans1D2" presStyleIdx="0" presStyleCnt="3"/>
      <dgm:spPr/>
    </dgm:pt>
    <dgm:pt modelId="{3388E598-ECF4-4B63-B728-E0628391C415}" type="pres">
      <dgm:prSet presAssocID="{59AC4E11-62B8-4F30-BC45-B7347468FD2A}" presName="connTx" presStyleLbl="parChTrans1D2" presStyleIdx="0" presStyleCnt="3"/>
      <dgm:spPr/>
    </dgm:pt>
    <dgm:pt modelId="{7D1B92D1-3D81-4663-9115-647ECBD6358A}" type="pres">
      <dgm:prSet presAssocID="{F51954DD-0499-4DE7-A7B3-E6B880FC7388}" presName="root2" presStyleCnt="0"/>
      <dgm:spPr/>
    </dgm:pt>
    <dgm:pt modelId="{17FA2F7E-E5A4-4750-B3D9-2F5D4DB1697D}" type="pres">
      <dgm:prSet presAssocID="{F51954DD-0499-4DE7-A7B3-E6B880FC7388}" presName="LevelTwoTextNode" presStyleLbl="node2" presStyleIdx="0" presStyleCnt="3">
        <dgm:presLayoutVars>
          <dgm:chPref val="3"/>
        </dgm:presLayoutVars>
      </dgm:prSet>
      <dgm:spPr/>
    </dgm:pt>
    <dgm:pt modelId="{F627C779-BE7F-4DBE-AA79-B01FF876CACA}" type="pres">
      <dgm:prSet presAssocID="{F51954DD-0499-4DE7-A7B3-E6B880FC7388}" presName="level3hierChild" presStyleCnt="0"/>
      <dgm:spPr/>
    </dgm:pt>
    <dgm:pt modelId="{A3BEC5D3-2033-4B6F-9AC6-7A370A2E3D94}" type="pres">
      <dgm:prSet presAssocID="{75E0F0C1-ED18-4347-9191-76EF88BBC249}" presName="conn2-1" presStyleLbl="parChTrans1D2" presStyleIdx="1" presStyleCnt="3"/>
      <dgm:spPr/>
    </dgm:pt>
    <dgm:pt modelId="{8D857962-D230-4C47-84A9-E762DC57D3C4}" type="pres">
      <dgm:prSet presAssocID="{75E0F0C1-ED18-4347-9191-76EF88BBC249}" presName="connTx" presStyleLbl="parChTrans1D2" presStyleIdx="1" presStyleCnt="3"/>
      <dgm:spPr/>
    </dgm:pt>
    <dgm:pt modelId="{A588B7DF-4403-4298-9039-F41DB28C0010}" type="pres">
      <dgm:prSet presAssocID="{F12C4819-4C0F-4648-8B03-6D56931A52B8}" presName="root2" presStyleCnt="0"/>
      <dgm:spPr/>
    </dgm:pt>
    <dgm:pt modelId="{BF144859-41E5-4330-BF08-27DDBB1BEA67}" type="pres">
      <dgm:prSet presAssocID="{F12C4819-4C0F-4648-8B03-6D56931A52B8}" presName="LevelTwoTextNode" presStyleLbl="node2" presStyleIdx="1" presStyleCnt="3">
        <dgm:presLayoutVars>
          <dgm:chPref val="3"/>
        </dgm:presLayoutVars>
      </dgm:prSet>
      <dgm:spPr/>
    </dgm:pt>
    <dgm:pt modelId="{E4D293E4-7740-4FCA-A4C4-584166AB987D}" type="pres">
      <dgm:prSet presAssocID="{F12C4819-4C0F-4648-8B03-6D56931A52B8}" presName="level3hierChild" presStyleCnt="0"/>
      <dgm:spPr/>
    </dgm:pt>
    <dgm:pt modelId="{8F9069E8-AD92-492F-A339-CE30A523A89F}" type="pres">
      <dgm:prSet presAssocID="{6CF5862B-F51C-4B9F-ACB4-B185436846F8}" presName="conn2-1" presStyleLbl="parChTrans1D2" presStyleIdx="2" presStyleCnt="3"/>
      <dgm:spPr/>
    </dgm:pt>
    <dgm:pt modelId="{8DDC7F8D-2033-425E-BE92-782EA582267D}" type="pres">
      <dgm:prSet presAssocID="{6CF5862B-F51C-4B9F-ACB4-B185436846F8}" presName="connTx" presStyleLbl="parChTrans1D2" presStyleIdx="2" presStyleCnt="3"/>
      <dgm:spPr/>
    </dgm:pt>
    <dgm:pt modelId="{31C3599A-0D27-47B0-89D8-B898A5046C7E}" type="pres">
      <dgm:prSet presAssocID="{B607037A-CE5A-4155-B92C-9888E10721AD}" presName="root2" presStyleCnt="0"/>
      <dgm:spPr/>
    </dgm:pt>
    <dgm:pt modelId="{2634428F-B7D5-47AA-9A3F-11F4D9113F3C}" type="pres">
      <dgm:prSet presAssocID="{B607037A-CE5A-4155-B92C-9888E10721AD}" presName="LevelTwoTextNode" presStyleLbl="node2" presStyleIdx="2" presStyleCnt="3">
        <dgm:presLayoutVars>
          <dgm:chPref val="3"/>
        </dgm:presLayoutVars>
      </dgm:prSet>
      <dgm:spPr/>
    </dgm:pt>
    <dgm:pt modelId="{C5031A3B-2038-4A19-BCCA-2E5424537035}" type="pres">
      <dgm:prSet presAssocID="{B607037A-CE5A-4155-B92C-9888E10721AD}" presName="level3hierChild" presStyleCnt="0"/>
      <dgm:spPr/>
    </dgm:pt>
  </dgm:ptLst>
  <dgm:cxnLst>
    <dgm:cxn modelId="{214CDA04-47C9-41A8-AA1E-618AEBF661B4}" type="presOf" srcId="{F12C4819-4C0F-4648-8B03-6D56931A52B8}" destId="{BF144859-41E5-4330-BF08-27DDBB1BEA67}" srcOrd="0" destOrd="0" presId="urn:microsoft.com/office/officeart/2005/8/layout/hierarchy2"/>
    <dgm:cxn modelId="{522CD406-6005-4D46-8148-7F54939D9916}" type="presOf" srcId="{59AC4E11-62B8-4F30-BC45-B7347468FD2A}" destId="{0F22050C-BFE8-4CD4-87A4-3A1F406DD526}" srcOrd="0" destOrd="0" presId="urn:microsoft.com/office/officeart/2005/8/layout/hierarchy2"/>
    <dgm:cxn modelId="{69D2E808-BC1B-4C5B-A770-1EE97E1B7BFA}" type="presOf" srcId="{B607037A-CE5A-4155-B92C-9888E10721AD}" destId="{2634428F-B7D5-47AA-9A3F-11F4D9113F3C}" srcOrd="0" destOrd="0" presId="urn:microsoft.com/office/officeart/2005/8/layout/hierarchy2"/>
    <dgm:cxn modelId="{8E75D30B-E4F7-4F06-9C0F-0D4A439E5C4A}" srcId="{EA5111A0-8CB4-4367-8727-E50382050591}" destId="{F12C4819-4C0F-4648-8B03-6D56931A52B8}" srcOrd="1" destOrd="0" parTransId="{75E0F0C1-ED18-4347-9191-76EF88BBC249}" sibTransId="{1FB68FE8-99A2-4782-A1D7-36D9D5BD6C12}"/>
    <dgm:cxn modelId="{7CF85024-BCEA-4E4C-A52F-37D395995910}" type="presOf" srcId="{C22BE571-9CF1-45E1-BE0F-B92B5D1FC8CB}" destId="{2145E3A1-C20F-43E1-B1F1-E2E8164F481F}" srcOrd="0" destOrd="0" presId="urn:microsoft.com/office/officeart/2005/8/layout/hierarchy2"/>
    <dgm:cxn modelId="{0512082A-A97F-4760-9209-A8792F08094C}" type="presOf" srcId="{75E0F0C1-ED18-4347-9191-76EF88BBC249}" destId="{A3BEC5D3-2033-4B6F-9AC6-7A370A2E3D94}" srcOrd="0" destOrd="0" presId="urn:microsoft.com/office/officeart/2005/8/layout/hierarchy2"/>
    <dgm:cxn modelId="{0CE7CA2D-B110-4C35-89EE-AF6F7F033330}" type="presOf" srcId="{59AC4E11-62B8-4F30-BC45-B7347468FD2A}" destId="{3388E598-ECF4-4B63-B728-E0628391C415}" srcOrd="1" destOrd="0" presId="urn:microsoft.com/office/officeart/2005/8/layout/hierarchy2"/>
    <dgm:cxn modelId="{BBCE9031-B6D8-4844-B059-EECCC3AF7EFA}" type="presOf" srcId="{EA5111A0-8CB4-4367-8727-E50382050591}" destId="{C2A70B68-7DD7-490B-A9BF-4A06B00B870E}" srcOrd="0" destOrd="0" presId="urn:microsoft.com/office/officeart/2005/8/layout/hierarchy2"/>
    <dgm:cxn modelId="{815F953E-D1AC-4B26-9F24-5AE9A3627BB3}" type="presOf" srcId="{6CF5862B-F51C-4B9F-ACB4-B185436846F8}" destId="{8DDC7F8D-2033-425E-BE92-782EA582267D}" srcOrd="1" destOrd="0" presId="urn:microsoft.com/office/officeart/2005/8/layout/hierarchy2"/>
    <dgm:cxn modelId="{7B2D7D5D-10F2-4D5B-A1C2-BADC433EAE9B}" type="presOf" srcId="{75E0F0C1-ED18-4347-9191-76EF88BBC249}" destId="{8D857962-D230-4C47-84A9-E762DC57D3C4}" srcOrd="1" destOrd="0" presId="urn:microsoft.com/office/officeart/2005/8/layout/hierarchy2"/>
    <dgm:cxn modelId="{3476536A-D1BF-4B93-9D0D-C410F94E016D}" type="presOf" srcId="{F51954DD-0499-4DE7-A7B3-E6B880FC7388}" destId="{17FA2F7E-E5A4-4750-B3D9-2F5D4DB1697D}" srcOrd="0" destOrd="0" presId="urn:microsoft.com/office/officeart/2005/8/layout/hierarchy2"/>
    <dgm:cxn modelId="{1186FBA0-5FE4-40A0-88DD-AC5FAA21AB25}" srcId="{EA5111A0-8CB4-4367-8727-E50382050591}" destId="{F51954DD-0499-4DE7-A7B3-E6B880FC7388}" srcOrd="0" destOrd="0" parTransId="{59AC4E11-62B8-4F30-BC45-B7347468FD2A}" sibTransId="{2CD7F496-41D8-47AD-9C97-C9560DE74555}"/>
    <dgm:cxn modelId="{E108ECB7-D37D-43D5-BF4A-21AFC143F020}" srcId="{C22BE571-9CF1-45E1-BE0F-B92B5D1FC8CB}" destId="{EA5111A0-8CB4-4367-8727-E50382050591}" srcOrd="0" destOrd="0" parTransId="{77A003B1-3EED-4279-A09C-D518E8339342}" sibTransId="{F943ADC9-0D7D-44C7-BA4E-4E095E2D3612}"/>
    <dgm:cxn modelId="{E5C8C0D8-7916-4CE0-A6D8-916E32262CAF}" type="presOf" srcId="{6CF5862B-F51C-4B9F-ACB4-B185436846F8}" destId="{8F9069E8-AD92-492F-A339-CE30A523A89F}" srcOrd="0" destOrd="0" presId="urn:microsoft.com/office/officeart/2005/8/layout/hierarchy2"/>
    <dgm:cxn modelId="{128138ED-E591-4740-998C-46EF890EE75F}" srcId="{EA5111A0-8CB4-4367-8727-E50382050591}" destId="{B607037A-CE5A-4155-B92C-9888E10721AD}" srcOrd="2" destOrd="0" parTransId="{6CF5862B-F51C-4B9F-ACB4-B185436846F8}" sibTransId="{1ED1BD4E-163B-407D-9F0B-C10FBD6A2103}"/>
    <dgm:cxn modelId="{1EE5ADEE-3B11-4E2C-8CB5-C7CA02C25D6D}" type="presParOf" srcId="{2145E3A1-C20F-43E1-B1F1-E2E8164F481F}" destId="{07D00C62-76DA-446E-B0A3-AB60C62819B6}" srcOrd="0" destOrd="0" presId="urn:microsoft.com/office/officeart/2005/8/layout/hierarchy2"/>
    <dgm:cxn modelId="{50EC9F53-75D0-4AFE-BBF5-4CBDA25C6AEB}" type="presParOf" srcId="{07D00C62-76DA-446E-B0A3-AB60C62819B6}" destId="{C2A70B68-7DD7-490B-A9BF-4A06B00B870E}" srcOrd="0" destOrd="0" presId="urn:microsoft.com/office/officeart/2005/8/layout/hierarchy2"/>
    <dgm:cxn modelId="{E251ACEC-60DB-469E-AFBD-A291A284F9F7}" type="presParOf" srcId="{07D00C62-76DA-446E-B0A3-AB60C62819B6}" destId="{0AAD3204-A422-4416-9341-5DFC64EA6FD4}" srcOrd="1" destOrd="0" presId="urn:microsoft.com/office/officeart/2005/8/layout/hierarchy2"/>
    <dgm:cxn modelId="{5E6FE483-062A-4B44-9376-66192CF95B90}" type="presParOf" srcId="{0AAD3204-A422-4416-9341-5DFC64EA6FD4}" destId="{0F22050C-BFE8-4CD4-87A4-3A1F406DD526}" srcOrd="0" destOrd="0" presId="urn:microsoft.com/office/officeart/2005/8/layout/hierarchy2"/>
    <dgm:cxn modelId="{E398227A-585D-4DB6-A391-2EC05890F99D}" type="presParOf" srcId="{0F22050C-BFE8-4CD4-87A4-3A1F406DD526}" destId="{3388E598-ECF4-4B63-B728-E0628391C415}" srcOrd="0" destOrd="0" presId="urn:microsoft.com/office/officeart/2005/8/layout/hierarchy2"/>
    <dgm:cxn modelId="{CB1A98AB-5A6E-4B65-B2E7-0A2C88A9280B}" type="presParOf" srcId="{0AAD3204-A422-4416-9341-5DFC64EA6FD4}" destId="{7D1B92D1-3D81-4663-9115-647ECBD6358A}" srcOrd="1" destOrd="0" presId="urn:microsoft.com/office/officeart/2005/8/layout/hierarchy2"/>
    <dgm:cxn modelId="{2214C624-BA81-4DCA-B91E-3A29A880385E}" type="presParOf" srcId="{7D1B92D1-3D81-4663-9115-647ECBD6358A}" destId="{17FA2F7E-E5A4-4750-B3D9-2F5D4DB1697D}" srcOrd="0" destOrd="0" presId="urn:microsoft.com/office/officeart/2005/8/layout/hierarchy2"/>
    <dgm:cxn modelId="{B377DFEE-FE67-4213-B996-75435DDB3E58}" type="presParOf" srcId="{7D1B92D1-3D81-4663-9115-647ECBD6358A}" destId="{F627C779-BE7F-4DBE-AA79-B01FF876CACA}" srcOrd="1" destOrd="0" presId="urn:microsoft.com/office/officeart/2005/8/layout/hierarchy2"/>
    <dgm:cxn modelId="{0B19736E-862C-4983-8232-7D455E032A9D}" type="presParOf" srcId="{0AAD3204-A422-4416-9341-5DFC64EA6FD4}" destId="{A3BEC5D3-2033-4B6F-9AC6-7A370A2E3D94}" srcOrd="2" destOrd="0" presId="urn:microsoft.com/office/officeart/2005/8/layout/hierarchy2"/>
    <dgm:cxn modelId="{3482F182-2F4C-4F91-B721-7223822B538F}" type="presParOf" srcId="{A3BEC5D3-2033-4B6F-9AC6-7A370A2E3D94}" destId="{8D857962-D230-4C47-84A9-E762DC57D3C4}" srcOrd="0" destOrd="0" presId="urn:microsoft.com/office/officeart/2005/8/layout/hierarchy2"/>
    <dgm:cxn modelId="{B704E2CC-CE36-4850-9F65-0996C76903AC}" type="presParOf" srcId="{0AAD3204-A422-4416-9341-5DFC64EA6FD4}" destId="{A588B7DF-4403-4298-9039-F41DB28C0010}" srcOrd="3" destOrd="0" presId="urn:microsoft.com/office/officeart/2005/8/layout/hierarchy2"/>
    <dgm:cxn modelId="{CB5090D5-C679-4B44-A1C0-BF1A38249BF1}" type="presParOf" srcId="{A588B7DF-4403-4298-9039-F41DB28C0010}" destId="{BF144859-41E5-4330-BF08-27DDBB1BEA67}" srcOrd="0" destOrd="0" presId="urn:microsoft.com/office/officeart/2005/8/layout/hierarchy2"/>
    <dgm:cxn modelId="{4E825258-28D1-4FE4-97F0-F101CA304AED}" type="presParOf" srcId="{A588B7DF-4403-4298-9039-F41DB28C0010}" destId="{E4D293E4-7740-4FCA-A4C4-584166AB987D}" srcOrd="1" destOrd="0" presId="urn:microsoft.com/office/officeart/2005/8/layout/hierarchy2"/>
    <dgm:cxn modelId="{5BA78D3B-0772-4EF3-80C1-15478188E2A3}" type="presParOf" srcId="{0AAD3204-A422-4416-9341-5DFC64EA6FD4}" destId="{8F9069E8-AD92-492F-A339-CE30A523A89F}" srcOrd="4" destOrd="0" presId="urn:microsoft.com/office/officeart/2005/8/layout/hierarchy2"/>
    <dgm:cxn modelId="{7A27005C-386C-438B-BA6A-85D0E0D9F8FD}" type="presParOf" srcId="{8F9069E8-AD92-492F-A339-CE30A523A89F}" destId="{8DDC7F8D-2033-425E-BE92-782EA582267D}" srcOrd="0" destOrd="0" presId="urn:microsoft.com/office/officeart/2005/8/layout/hierarchy2"/>
    <dgm:cxn modelId="{B2EED1B0-EB9F-4580-92D9-D8BA209C837D}" type="presParOf" srcId="{0AAD3204-A422-4416-9341-5DFC64EA6FD4}" destId="{31C3599A-0D27-47B0-89D8-B898A5046C7E}" srcOrd="5" destOrd="0" presId="urn:microsoft.com/office/officeart/2005/8/layout/hierarchy2"/>
    <dgm:cxn modelId="{8A0E4D29-2C90-4EF1-A13D-8BB6301593D4}" type="presParOf" srcId="{31C3599A-0D27-47B0-89D8-B898A5046C7E}" destId="{2634428F-B7D5-47AA-9A3F-11F4D9113F3C}" srcOrd="0" destOrd="0" presId="urn:microsoft.com/office/officeart/2005/8/layout/hierarchy2"/>
    <dgm:cxn modelId="{E90EB7C0-25D1-48B9-A750-818E2E37D974}" type="presParOf" srcId="{31C3599A-0D27-47B0-89D8-B898A5046C7E}" destId="{C5031A3B-2038-4A19-BCCA-2E5424537035}" srcOrd="1" destOrd="0" presId="urn:microsoft.com/office/officeart/2005/8/layout/hierarchy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02B489F-A982-4734-B6DA-7ADABD97773D}"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US"/>
        </a:p>
      </dgm:t>
    </dgm:pt>
    <dgm:pt modelId="{62530866-78A7-4DE3-AE66-3ED0A5FF7DFF}">
      <dgm:prSet phldrT="[Text]" custT="1"/>
      <dgm:spPr>
        <a:solidFill>
          <a:schemeClr val="accent6">
            <a:lumMod val="60000"/>
            <a:lumOff val="40000"/>
          </a:schemeClr>
        </a:solidFill>
        <a:ln>
          <a:solidFill>
            <a:schemeClr val="tx1"/>
          </a:solidFill>
        </a:ln>
      </dgm:spPr>
      <dgm:t>
        <a:bodyPr/>
        <a:lstStyle/>
        <a:p>
          <a:r>
            <a:rPr lang="en-US" sz="3500">
              <a:solidFill>
                <a:schemeClr val="tx1"/>
              </a:solidFill>
              <a:latin typeface="Franklin Gothic Book"/>
            </a:rPr>
            <a:t>What does it take?</a:t>
          </a:r>
        </a:p>
      </dgm:t>
    </dgm:pt>
    <dgm:pt modelId="{BA8280AB-77C5-4387-BB09-F89AE228DB98}" type="parTrans" cxnId="{15063F50-0BBC-4890-9743-255EF92C2719}">
      <dgm:prSet/>
      <dgm:spPr/>
      <dgm:t>
        <a:bodyPr/>
        <a:lstStyle/>
        <a:p>
          <a:endParaRPr lang="en-US"/>
        </a:p>
      </dgm:t>
    </dgm:pt>
    <dgm:pt modelId="{9975CEEE-61E8-423D-8E87-BEF5B31620B9}" type="sibTrans" cxnId="{15063F50-0BBC-4890-9743-255EF92C2719}">
      <dgm:prSet/>
      <dgm:spPr/>
      <dgm:t>
        <a:bodyPr/>
        <a:lstStyle/>
        <a:p>
          <a:endParaRPr lang="en-US"/>
        </a:p>
      </dgm:t>
    </dgm:pt>
    <dgm:pt modelId="{7461E034-8DAC-4E3C-A839-A0C36A7D4F8B}">
      <dgm:prSet phldrT="[Text]"/>
      <dgm:spPr>
        <a:solidFill>
          <a:schemeClr val="accent3">
            <a:lumMod val="60000"/>
            <a:lumOff val="40000"/>
            <a:alpha val="90000"/>
          </a:schemeClr>
        </a:solidFill>
        <a:ln>
          <a:solidFill>
            <a:schemeClr val="tx1"/>
          </a:solidFill>
        </a:ln>
      </dgm:spPr>
      <dgm:t>
        <a:bodyPr/>
        <a:lstStyle/>
        <a:p>
          <a:pPr rtl="0"/>
          <a:r>
            <a:rPr lang="en-US">
              <a:solidFill>
                <a:schemeClr val="tx1"/>
              </a:solidFill>
              <a:latin typeface="Franklin Gothic Book"/>
            </a:rPr>
            <a:t>Enthusiastic about Active Iowa &amp; its mission</a:t>
          </a:r>
        </a:p>
      </dgm:t>
    </dgm:pt>
    <dgm:pt modelId="{BB4304D0-DCC0-433D-B114-DB639533F415}" type="parTrans" cxnId="{4B24D1CE-8BDB-41A8-B7CD-C26C794C860B}">
      <dgm:prSet/>
      <dgm:spPr>
        <a:ln>
          <a:solidFill>
            <a:schemeClr val="tx1"/>
          </a:solidFill>
        </a:ln>
      </dgm:spPr>
      <dgm:t>
        <a:bodyPr/>
        <a:lstStyle/>
        <a:p>
          <a:endParaRPr lang="en-US"/>
        </a:p>
      </dgm:t>
    </dgm:pt>
    <dgm:pt modelId="{148281E5-5DCD-4CF7-A377-53303076BCBC}" type="sibTrans" cxnId="{4B24D1CE-8BDB-41A8-B7CD-C26C794C860B}">
      <dgm:prSet/>
      <dgm:spPr/>
      <dgm:t>
        <a:bodyPr/>
        <a:lstStyle/>
        <a:p>
          <a:endParaRPr lang="en-US"/>
        </a:p>
      </dgm:t>
    </dgm:pt>
    <dgm:pt modelId="{30EF662E-3B1E-4DAD-8872-5D012F4262BB}">
      <dgm:prSet phldrT="[Text]"/>
      <dgm:spPr>
        <a:solidFill>
          <a:schemeClr val="accent2">
            <a:lumMod val="60000"/>
            <a:lumOff val="40000"/>
            <a:alpha val="90000"/>
          </a:schemeClr>
        </a:solidFill>
        <a:ln>
          <a:solidFill>
            <a:schemeClr val="tx1"/>
          </a:solidFill>
        </a:ln>
      </dgm:spPr>
      <dgm:t>
        <a:bodyPr/>
        <a:lstStyle/>
        <a:p>
          <a:pPr rtl="0"/>
          <a:r>
            <a:rPr lang="en-US">
              <a:solidFill>
                <a:schemeClr val="tx1"/>
              </a:solidFill>
              <a:latin typeface="Franklin Gothic Book"/>
            </a:rPr>
            <a:t>Strong connections within your community &amp; surrounding community</a:t>
          </a:r>
        </a:p>
      </dgm:t>
    </dgm:pt>
    <dgm:pt modelId="{C5B38CA2-C9B8-4710-9A34-72F4D955A436}" type="parTrans" cxnId="{588B5651-4591-4354-96A8-E63DC96AAECB}">
      <dgm:prSet/>
      <dgm:spPr>
        <a:ln>
          <a:solidFill>
            <a:schemeClr val="tx1"/>
          </a:solidFill>
        </a:ln>
      </dgm:spPr>
      <dgm:t>
        <a:bodyPr/>
        <a:lstStyle/>
        <a:p>
          <a:endParaRPr lang="en-US"/>
        </a:p>
      </dgm:t>
    </dgm:pt>
    <dgm:pt modelId="{C86B6B92-9898-49A2-B5DE-BFC02DA4636E}" type="sibTrans" cxnId="{588B5651-4591-4354-96A8-E63DC96AAECB}">
      <dgm:prSet/>
      <dgm:spPr/>
      <dgm:t>
        <a:bodyPr/>
        <a:lstStyle/>
        <a:p>
          <a:endParaRPr lang="en-US"/>
        </a:p>
      </dgm:t>
    </dgm:pt>
    <dgm:pt modelId="{29776AA7-18B5-44C6-962C-8A4BDAECBAA4}">
      <dgm:prSet phldrT="[Text]"/>
      <dgm:spPr>
        <a:solidFill>
          <a:schemeClr val="accent5">
            <a:lumMod val="60000"/>
            <a:lumOff val="40000"/>
            <a:alpha val="90000"/>
          </a:schemeClr>
        </a:solidFill>
        <a:ln>
          <a:solidFill>
            <a:schemeClr val="tx1"/>
          </a:solidFill>
        </a:ln>
      </dgm:spPr>
      <dgm:t>
        <a:bodyPr/>
        <a:lstStyle/>
        <a:p>
          <a:r>
            <a:rPr lang="en-US">
              <a:solidFill>
                <a:schemeClr val="tx1"/>
              </a:solidFill>
              <a:latin typeface="Franklin Gothic Book"/>
            </a:rPr>
            <a:t>Supportive to fellow community members</a:t>
          </a:r>
        </a:p>
      </dgm:t>
    </dgm:pt>
    <dgm:pt modelId="{92523AA2-9B94-497E-A387-76249070BA3E}" type="parTrans" cxnId="{EA8404CF-E992-4C2A-AF77-B7A0316D9564}">
      <dgm:prSet/>
      <dgm:spPr>
        <a:ln>
          <a:solidFill>
            <a:schemeClr val="tx1"/>
          </a:solidFill>
        </a:ln>
      </dgm:spPr>
      <dgm:t>
        <a:bodyPr/>
        <a:lstStyle/>
        <a:p>
          <a:endParaRPr lang="en-US"/>
        </a:p>
      </dgm:t>
    </dgm:pt>
    <dgm:pt modelId="{AADF7416-DF30-426D-8114-702F8CCB756D}" type="sibTrans" cxnId="{EA8404CF-E992-4C2A-AF77-B7A0316D9564}">
      <dgm:prSet/>
      <dgm:spPr/>
      <dgm:t>
        <a:bodyPr/>
        <a:lstStyle/>
        <a:p>
          <a:endParaRPr lang="en-US"/>
        </a:p>
      </dgm:t>
    </dgm:pt>
    <dgm:pt modelId="{B918E31B-E1BD-440A-BDCA-C33E5B7A2CF2}">
      <dgm:prSet phldrT="[Text]"/>
      <dgm:spPr>
        <a:solidFill>
          <a:srgbClr val="A6D48C">
            <a:alpha val="90000"/>
          </a:srgbClr>
        </a:solidFill>
        <a:ln>
          <a:solidFill>
            <a:schemeClr val="tx1"/>
          </a:solidFill>
        </a:ln>
      </dgm:spPr>
      <dgm:t>
        <a:bodyPr/>
        <a:lstStyle/>
        <a:p>
          <a:r>
            <a:rPr lang="en-US">
              <a:solidFill>
                <a:schemeClr val="tx1"/>
              </a:solidFill>
              <a:latin typeface="Franklin Gothic Book"/>
            </a:rPr>
            <a:t>Willing to promote programming</a:t>
          </a:r>
        </a:p>
      </dgm:t>
    </dgm:pt>
    <dgm:pt modelId="{CDDEAF80-49D5-4C4E-ACA0-01DD8399015C}" type="parTrans" cxnId="{D8EE5C41-906D-4F36-91EC-7A10DB03ADC3}">
      <dgm:prSet/>
      <dgm:spPr>
        <a:ln>
          <a:solidFill>
            <a:schemeClr val="tx1"/>
          </a:solidFill>
        </a:ln>
      </dgm:spPr>
      <dgm:t>
        <a:bodyPr/>
        <a:lstStyle/>
        <a:p>
          <a:endParaRPr lang="en-US"/>
        </a:p>
      </dgm:t>
    </dgm:pt>
    <dgm:pt modelId="{DE4D400B-B65A-4F6A-8A2F-BB18AE90120F}" type="sibTrans" cxnId="{D8EE5C41-906D-4F36-91EC-7A10DB03ADC3}">
      <dgm:prSet/>
      <dgm:spPr/>
      <dgm:t>
        <a:bodyPr/>
        <a:lstStyle/>
        <a:p>
          <a:endParaRPr lang="en-US"/>
        </a:p>
      </dgm:t>
    </dgm:pt>
    <dgm:pt modelId="{2780F4DE-94B1-4895-B132-A79CF882BA3F}" type="pres">
      <dgm:prSet presAssocID="{202B489F-A982-4734-B6DA-7ADABD97773D}" presName="diagram" presStyleCnt="0">
        <dgm:presLayoutVars>
          <dgm:chPref val="1"/>
          <dgm:dir/>
          <dgm:animOne val="branch"/>
          <dgm:animLvl val="lvl"/>
          <dgm:resizeHandles/>
        </dgm:presLayoutVars>
      </dgm:prSet>
      <dgm:spPr/>
    </dgm:pt>
    <dgm:pt modelId="{80F23438-F0EA-4A1C-833C-AA5D5E2BAE18}" type="pres">
      <dgm:prSet presAssocID="{62530866-78A7-4DE3-AE66-3ED0A5FF7DFF}" presName="root" presStyleCnt="0"/>
      <dgm:spPr/>
    </dgm:pt>
    <dgm:pt modelId="{BC83D34A-0DB5-4DD9-A0E7-649EA0106384}" type="pres">
      <dgm:prSet presAssocID="{62530866-78A7-4DE3-AE66-3ED0A5FF7DFF}" presName="rootComposite" presStyleCnt="0"/>
      <dgm:spPr/>
    </dgm:pt>
    <dgm:pt modelId="{C6434847-E280-4D83-A00B-CF43CC6C01D3}" type="pres">
      <dgm:prSet presAssocID="{62530866-78A7-4DE3-AE66-3ED0A5FF7DFF}" presName="rootText" presStyleLbl="node1" presStyleIdx="0" presStyleCnt="1" custScaleX="281861"/>
      <dgm:spPr/>
    </dgm:pt>
    <dgm:pt modelId="{8C1E96D1-A291-456E-AF45-F7270A27D504}" type="pres">
      <dgm:prSet presAssocID="{62530866-78A7-4DE3-AE66-3ED0A5FF7DFF}" presName="rootConnector" presStyleLbl="node1" presStyleIdx="0" presStyleCnt="1"/>
      <dgm:spPr/>
    </dgm:pt>
    <dgm:pt modelId="{F2A676A1-1628-4C63-82EF-6C928A182FAF}" type="pres">
      <dgm:prSet presAssocID="{62530866-78A7-4DE3-AE66-3ED0A5FF7DFF}" presName="childShape" presStyleCnt="0"/>
      <dgm:spPr/>
    </dgm:pt>
    <dgm:pt modelId="{31C8C34A-88AD-47E9-9DC9-51328EB93A19}" type="pres">
      <dgm:prSet presAssocID="{BB4304D0-DCC0-433D-B114-DB639533F415}" presName="Name13" presStyleLbl="parChTrans1D2" presStyleIdx="0" presStyleCnt="4"/>
      <dgm:spPr/>
    </dgm:pt>
    <dgm:pt modelId="{1ECCAA8F-55E1-4CF5-9807-9CA0812DE594}" type="pres">
      <dgm:prSet presAssocID="{7461E034-8DAC-4E3C-A839-A0C36A7D4F8B}" presName="childText" presStyleLbl="bgAcc1" presStyleIdx="0" presStyleCnt="4" custScaleX="350215">
        <dgm:presLayoutVars>
          <dgm:bulletEnabled val="1"/>
        </dgm:presLayoutVars>
      </dgm:prSet>
      <dgm:spPr/>
    </dgm:pt>
    <dgm:pt modelId="{A0D9AF5B-9BB4-4C89-9582-E9C154815391}" type="pres">
      <dgm:prSet presAssocID="{C5B38CA2-C9B8-4710-9A34-72F4D955A436}" presName="Name13" presStyleLbl="parChTrans1D2" presStyleIdx="1" presStyleCnt="4"/>
      <dgm:spPr/>
    </dgm:pt>
    <dgm:pt modelId="{8E737119-8B49-4411-B1AC-0F7E2B6A9D5B}" type="pres">
      <dgm:prSet presAssocID="{30EF662E-3B1E-4DAD-8872-5D012F4262BB}" presName="childText" presStyleLbl="bgAcc1" presStyleIdx="1" presStyleCnt="4" custScaleX="353902">
        <dgm:presLayoutVars>
          <dgm:bulletEnabled val="1"/>
        </dgm:presLayoutVars>
      </dgm:prSet>
      <dgm:spPr/>
    </dgm:pt>
    <dgm:pt modelId="{35DD55D3-BF6D-4B03-BAB0-1DD072A3EA4D}" type="pres">
      <dgm:prSet presAssocID="{92523AA2-9B94-497E-A387-76249070BA3E}" presName="Name13" presStyleLbl="parChTrans1D2" presStyleIdx="2" presStyleCnt="4"/>
      <dgm:spPr/>
    </dgm:pt>
    <dgm:pt modelId="{6401AEE2-83D8-40FB-BF68-ACF2D6FD445A}" type="pres">
      <dgm:prSet presAssocID="{29776AA7-18B5-44C6-962C-8A4BDAECBAA4}" presName="childText" presStyleLbl="bgAcc1" presStyleIdx="2" presStyleCnt="4" custScaleX="351172">
        <dgm:presLayoutVars>
          <dgm:bulletEnabled val="1"/>
        </dgm:presLayoutVars>
      </dgm:prSet>
      <dgm:spPr/>
    </dgm:pt>
    <dgm:pt modelId="{FF7139A3-69EB-4997-9066-14AA91BA072C}" type="pres">
      <dgm:prSet presAssocID="{CDDEAF80-49D5-4C4E-ACA0-01DD8399015C}" presName="Name13" presStyleLbl="parChTrans1D2" presStyleIdx="3" presStyleCnt="4"/>
      <dgm:spPr/>
    </dgm:pt>
    <dgm:pt modelId="{FED3F30D-C1C0-4CEF-9B71-AA8281DF8F6C}" type="pres">
      <dgm:prSet presAssocID="{B918E31B-E1BD-440A-BDCA-C33E5B7A2CF2}" presName="childText" presStyleLbl="bgAcc1" presStyleIdx="3" presStyleCnt="4" custScaleX="346463">
        <dgm:presLayoutVars>
          <dgm:bulletEnabled val="1"/>
        </dgm:presLayoutVars>
      </dgm:prSet>
      <dgm:spPr/>
    </dgm:pt>
  </dgm:ptLst>
  <dgm:cxnLst>
    <dgm:cxn modelId="{D8EE5C41-906D-4F36-91EC-7A10DB03ADC3}" srcId="{62530866-78A7-4DE3-AE66-3ED0A5FF7DFF}" destId="{B918E31B-E1BD-440A-BDCA-C33E5B7A2CF2}" srcOrd="3" destOrd="0" parTransId="{CDDEAF80-49D5-4C4E-ACA0-01DD8399015C}" sibTransId="{DE4D400B-B65A-4F6A-8A2F-BB18AE90120F}"/>
    <dgm:cxn modelId="{38B04741-79F1-49FE-B74B-8BF012B21390}" type="presOf" srcId="{92523AA2-9B94-497E-A387-76249070BA3E}" destId="{35DD55D3-BF6D-4B03-BAB0-1DD072A3EA4D}" srcOrd="0" destOrd="0" presId="urn:microsoft.com/office/officeart/2005/8/layout/hierarchy3"/>
    <dgm:cxn modelId="{15063F50-0BBC-4890-9743-255EF92C2719}" srcId="{202B489F-A982-4734-B6DA-7ADABD97773D}" destId="{62530866-78A7-4DE3-AE66-3ED0A5FF7DFF}" srcOrd="0" destOrd="0" parTransId="{BA8280AB-77C5-4387-BB09-F89AE228DB98}" sibTransId="{9975CEEE-61E8-423D-8E87-BEF5B31620B9}"/>
    <dgm:cxn modelId="{588B5651-4591-4354-96A8-E63DC96AAECB}" srcId="{62530866-78A7-4DE3-AE66-3ED0A5FF7DFF}" destId="{30EF662E-3B1E-4DAD-8872-5D012F4262BB}" srcOrd="1" destOrd="0" parTransId="{C5B38CA2-C9B8-4710-9A34-72F4D955A436}" sibTransId="{C86B6B92-9898-49A2-B5DE-BFC02DA4636E}"/>
    <dgm:cxn modelId="{635B3475-89B9-4D0C-B209-6B0212CE598A}" type="presOf" srcId="{7461E034-8DAC-4E3C-A839-A0C36A7D4F8B}" destId="{1ECCAA8F-55E1-4CF5-9807-9CA0812DE594}" srcOrd="0" destOrd="0" presId="urn:microsoft.com/office/officeart/2005/8/layout/hierarchy3"/>
    <dgm:cxn modelId="{A59A119C-3758-46FA-9CE2-7D727A4AC39F}" type="presOf" srcId="{29776AA7-18B5-44C6-962C-8A4BDAECBAA4}" destId="{6401AEE2-83D8-40FB-BF68-ACF2D6FD445A}" srcOrd="0" destOrd="0" presId="urn:microsoft.com/office/officeart/2005/8/layout/hierarchy3"/>
    <dgm:cxn modelId="{358561A9-D89F-4FCC-939B-D34D9FE54F66}" type="presOf" srcId="{202B489F-A982-4734-B6DA-7ADABD97773D}" destId="{2780F4DE-94B1-4895-B132-A79CF882BA3F}" srcOrd="0" destOrd="0" presId="urn:microsoft.com/office/officeart/2005/8/layout/hierarchy3"/>
    <dgm:cxn modelId="{62A831AF-D390-4074-85A0-422C9EA528CF}" type="presOf" srcId="{CDDEAF80-49D5-4C4E-ACA0-01DD8399015C}" destId="{FF7139A3-69EB-4997-9066-14AA91BA072C}" srcOrd="0" destOrd="0" presId="urn:microsoft.com/office/officeart/2005/8/layout/hierarchy3"/>
    <dgm:cxn modelId="{36A481B0-1926-4260-A8D1-764ABFC06CD3}" type="presOf" srcId="{62530866-78A7-4DE3-AE66-3ED0A5FF7DFF}" destId="{C6434847-E280-4D83-A00B-CF43CC6C01D3}" srcOrd="0" destOrd="0" presId="urn:microsoft.com/office/officeart/2005/8/layout/hierarchy3"/>
    <dgm:cxn modelId="{78FC5EBB-AF7E-41C7-A1B0-7601BE9051F9}" type="presOf" srcId="{62530866-78A7-4DE3-AE66-3ED0A5FF7DFF}" destId="{8C1E96D1-A291-456E-AF45-F7270A27D504}" srcOrd="1" destOrd="0" presId="urn:microsoft.com/office/officeart/2005/8/layout/hierarchy3"/>
    <dgm:cxn modelId="{4B24D1CE-8BDB-41A8-B7CD-C26C794C860B}" srcId="{62530866-78A7-4DE3-AE66-3ED0A5FF7DFF}" destId="{7461E034-8DAC-4E3C-A839-A0C36A7D4F8B}" srcOrd="0" destOrd="0" parTransId="{BB4304D0-DCC0-433D-B114-DB639533F415}" sibTransId="{148281E5-5DCD-4CF7-A377-53303076BCBC}"/>
    <dgm:cxn modelId="{EA8404CF-E992-4C2A-AF77-B7A0316D9564}" srcId="{62530866-78A7-4DE3-AE66-3ED0A5FF7DFF}" destId="{29776AA7-18B5-44C6-962C-8A4BDAECBAA4}" srcOrd="2" destOrd="0" parTransId="{92523AA2-9B94-497E-A387-76249070BA3E}" sibTransId="{AADF7416-DF30-426D-8114-702F8CCB756D}"/>
    <dgm:cxn modelId="{D3FF5BD1-246A-42AF-A889-A73A32E6E1CF}" type="presOf" srcId="{30EF662E-3B1E-4DAD-8872-5D012F4262BB}" destId="{8E737119-8B49-4411-B1AC-0F7E2B6A9D5B}" srcOrd="0" destOrd="0" presId="urn:microsoft.com/office/officeart/2005/8/layout/hierarchy3"/>
    <dgm:cxn modelId="{6B7750D3-45F9-4249-8197-6AB9FBFB4323}" type="presOf" srcId="{BB4304D0-DCC0-433D-B114-DB639533F415}" destId="{31C8C34A-88AD-47E9-9DC9-51328EB93A19}" srcOrd="0" destOrd="0" presId="urn:microsoft.com/office/officeart/2005/8/layout/hierarchy3"/>
    <dgm:cxn modelId="{F21AF0F4-D905-4E72-AD15-C721C1CC9EB1}" type="presOf" srcId="{B918E31B-E1BD-440A-BDCA-C33E5B7A2CF2}" destId="{FED3F30D-C1C0-4CEF-9B71-AA8281DF8F6C}" srcOrd="0" destOrd="0" presId="urn:microsoft.com/office/officeart/2005/8/layout/hierarchy3"/>
    <dgm:cxn modelId="{5A22A0FD-9F86-4C33-9918-76D14353D42A}" type="presOf" srcId="{C5B38CA2-C9B8-4710-9A34-72F4D955A436}" destId="{A0D9AF5B-9BB4-4C89-9582-E9C154815391}" srcOrd="0" destOrd="0" presId="urn:microsoft.com/office/officeart/2005/8/layout/hierarchy3"/>
    <dgm:cxn modelId="{4248E24F-CD10-4CDF-9881-D31C61BDD17F}" type="presParOf" srcId="{2780F4DE-94B1-4895-B132-A79CF882BA3F}" destId="{80F23438-F0EA-4A1C-833C-AA5D5E2BAE18}" srcOrd="0" destOrd="0" presId="urn:microsoft.com/office/officeart/2005/8/layout/hierarchy3"/>
    <dgm:cxn modelId="{D5214ECA-E6DD-40D2-908C-FCC86A032755}" type="presParOf" srcId="{80F23438-F0EA-4A1C-833C-AA5D5E2BAE18}" destId="{BC83D34A-0DB5-4DD9-A0E7-649EA0106384}" srcOrd="0" destOrd="0" presId="urn:microsoft.com/office/officeart/2005/8/layout/hierarchy3"/>
    <dgm:cxn modelId="{4FB7A52A-D88C-473E-8B6A-B109D49E98B1}" type="presParOf" srcId="{BC83D34A-0DB5-4DD9-A0E7-649EA0106384}" destId="{C6434847-E280-4D83-A00B-CF43CC6C01D3}" srcOrd="0" destOrd="0" presId="urn:microsoft.com/office/officeart/2005/8/layout/hierarchy3"/>
    <dgm:cxn modelId="{61534A08-1316-491B-82FD-2ADAE3215E81}" type="presParOf" srcId="{BC83D34A-0DB5-4DD9-A0E7-649EA0106384}" destId="{8C1E96D1-A291-456E-AF45-F7270A27D504}" srcOrd="1" destOrd="0" presId="urn:microsoft.com/office/officeart/2005/8/layout/hierarchy3"/>
    <dgm:cxn modelId="{D6F0E2FB-3E93-46BD-8724-35E1F3DEC91A}" type="presParOf" srcId="{80F23438-F0EA-4A1C-833C-AA5D5E2BAE18}" destId="{F2A676A1-1628-4C63-82EF-6C928A182FAF}" srcOrd="1" destOrd="0" presId="urn:microsoft.com/office/officeart/2005/8/layout/hierarchy3"/>
    <dgm:cxn modelId="{73D064E6-D78A-4B21-A72D-0C1195441002}" type="presParOf" srcId="{F2A676A1-1628-4C63-82EF-6C928A182FAF}" destId="{31C8C34A-88AD-47E9-9DC9-51328EB93A19}" srcOrd="0" destOrd="0" presId="urn:microsoft.com/office/officeart/2005/8/layout/hierarchy3"/>
    <dgm:cxn modelId="{4345BBAB-998E-4066-A427-9C72D3E5BFBA}" type="presParOf" srcId="{F2A676A1-1628-4C63-82EF-6C928A182FAF}" destId="{1ECCAA8F-55E1-4CF5-9807-9CA0812DE594}" srcOrd="1" destOrd="0" presId="urn:microsoft.com/office/officeart/2005/8/layout/hierarchy3"/>
    <dgm:cxn modelId="{813F215B-25D4-47F5-A4EF-AA98A4189156}" type="presParOf" srcId="{F2A676A1-1628-4C63-82EF-6C928A182FAF}" destId="{A0D9AF5B-9BB4-4C89-9582-E9C154815391}" srcOrd="2" destOrd="0" presId="urn:microsoft.com/office/officeart/2005/8/layout/hierarchy3"/>
    <dgm:cxn modelId="{E495A649-2161-4E6A-A454-846F737272CC}" type="presParOf" srcId="{F2A676A1-1628-4C63-82EF-6C928A182FAF}" destId="{8E737119-8B49-4411-B1AC-0F7E2B6A9D5B}" srcOrd="3" destOrd="0" presId="urn:microsoft.com/office/officeart/2005/8/layout/hierarchy3"/>
    <dgm:cxn modelId="{89199385-2D02-4F5B-9C68-90FB259124D3}" type="presParOf" srcId="{F2A676A1-1628-4C63-82EF-6C928A182FAF}" destId="{35DD55D3-BF6D-4B03-BAB0-1DD072A3EA4D}" srcOrd="4" destOrd="0" presId="urn:microsoft.com/office/officeart/2005/8/layout/hierarchy3"/>
    <dgm:cxn modelId="{A37B7D81-2BB7-450F-9D6E-506ED80F9FF7}" type="presParOf" srcId="{F2A676A1-1628-4C63-82EF-6C928A182FAF}" destId="{6401AEE2-83D8-40FB-BF68-ACF2D6FD445A}" srcOrd="5" destOrd="0" presId="urn:microsoft.com/office/officeart/2005/8/layout/hierarchy3"/>
    <dgm:cxn modelId="{6CD10262-7C46-4136-986E-0DC7BC47996F}" type="presParOf" srcId="{F2A676A1-1628-4C63-82EF-6C928A182FAF}" destId="{FF7139A3-69EB-4997-9066-14AA91BA072C}" srcOrd="6" destOrd="0" presId="urn:microsoft.com/office/officeart/2005/8/layout/hierarchy3"/>
    <dgm:cxn modelId="{A3C5B24C-E16A-4185-A02F-5C58963E200C}" type="presParOf" srcId="{F2A676A1-1628-4C63-82EF-6C928A182FAF}" destId="{FED3F30D-C1C0-4CEF-9B71-AA8281DF8F6C}" srcOrd="7" destOrd="0" presId="urn:microsoft.com/office/officeart/2005/8/layout/hierarchy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4F10C04-3ADA-45B7-B1C5-753B41DA4B0C}"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466FAD1B-3229-4D02-89E8-D7F79CEEF0B5}">
      <dgm:prSet phldrT="[Text]"/>
      <dgm:spPr>
        <a:solidFill>
          <a:schemeClr val="accent2">
            <a:lumMod val="60000"/>
            <a:lumOff val="40000"/>
          </a:schemeClr>
        </a:solidFill>
      </dgm:spPr>
      <dgm:t>
        <a:bodyPr/>
        <a:lstStyle/>
        <a:p>
          <a:pPr rtl="0"/>
          <a:r>
            <a:rPr lang="en-US">
              <a:solidFill>
                <a:schemeClr val="tx1"/>
              </a:solidFill>
              <a:latin typeface="Franklin Gothic Book" panose="020B0503020102020204" pitchFamily="34" charset="0"/>
            </a:rPr>
            <a:t>Promote Active Iowa activities</a:t>
          </a:r>
        </a:p>
      </dgm:t>
    </dgm:pt>
    <dgm:pt modelId="{C7FCC3CD-EFA7-4CF1-9047-CDBC05DCEA2E}" type="parTrans" cxnId="{BE96E8DF-8BA8-4326-B1ED-D2D0795BECF7}">
      <dgm:prSet/>
      <dgm:spPr/>
      <dgm:t>
        <a:bodyPr/>
        <a:lstStyle/>
        <a:p>
          <a:endParaRPr lang="en-US"/>
        </a:p>
      </dgm:t>
    </dgm:pt>
    <dgm:pt modelId="{CD9FBC23-DEFC-4119-B028-243890C28698}" type="sibTrans" cxnId="{BE96E8DF-8BA8-4326-B1ED-D2D0795BECF7}">
      <dgm:prSet/>
      <dgm:spPr/>
      <dgm:t>
        <a:bodyPr/>
        <a:lstStyle/>
        <a:p>
          <a:endParaRPr lang="en-US"/>
        </a:p>
      </dgm:t>
    </dgm:pt>
    <dgm:pt modelId="{2E202D01-5962-477B-8088-A11A8DF58889}">
      <dgm:prSet phldrT="[Text]"/>
      <dgm:spPr>
        <a:solidFill>
          <a:schemeClr val="accent5">
            <a:lumMod val="60000"/>
            <a:lumOff val="40000"/>
          </a:schemeClr>
        </a:solidFill>
      </dgm:spPr>
      <dgm:t>
        <a:bodyPr/>
        <a:lstStyle/>
        <a:p>
          <a:pPr rtl="0"/>
          <a:r>
            <a:rPr lang="en-US">
              <a:solidFill>
                <a:schemeClr val="tx1"/>
              </a:solidFill>
              <a:latin typeface="Franklin Gothic Book" panose="020B0503020102020204" pitchFamily="34" charset="0"/>
            </a:rPr>
            <a:t>Motivate friends and family to join Active Iowa activities</a:t>
          </a:r>
        </a:p>
      </dgm:t>
    </dgm:pt>
    <dgm:pt modelId="{1D8A9EBB-AFB0-4B9E-9F00-62E5673F2B76}" type="parTrans" cxnId="{532B73D5-7DB4-41E0-A9F7-1B4C732CBA55}">
      <dgm:prSet/>
      <dgm:spPr/>
      <dgm:t>
        <a:bodyPr/>
        <a:lstStyle/>
        <a:p>
          <a:endParaRPr lang="en-US"/>
        </a:p>
      </dgm:t>
    </dgm:pt>
    <dgm:pt modelId="{28A6FBBD-2DFF-4E6B-8E21-EB53DC891AFE}" type="sibTrans" cxnId="{532B73D5-7DB4-41E0-A9F7-1B4C732CBA55}">
      <dgm:prSet/>
      <dgm:spPr/>
      <dgm:t>
        <a:bodyPr/>
        <a:lstStyle/>
        <a:p>
          <a:endParaRPr lang="en-US"/>
        </a:p>
      </dgm:t>
    </dgm:pt>
    <dgm:pt modelId="{B5F908F4-C1C4-4B66-9541-30068879C78A}">
      <dgm:prSet phldrT="[Text]"/>
      <dgm:spPr>
        <a:solidFill>
          <a:schemeClr val="accent3">
            <a:lumMod val="60000"/>
            <a:lumOff val="40000"/>
          </a:schemeClr>
        </a:solidFill>
      </dgm:spPr>
      <dgm:t>
        <a:bodyPr/>
        <a:lstStyle/>
        <a:p>
          <a:pPr rtl="0"/>
          <a:r>
            <a:rPr lang="en-US">
              <a:solidFill>
                <a:schemeClr val="tx1"/>
              </a:solidFill>
              <a:latin typeface="Franklin Gothic Book" panose="020B0503020102020204" pitchFamily="34" charset="0"/>
            </a:rPr>
            <a:t>Connect people to Active Iowa health knowledge resources</a:t>
          </a:r>
        </a:p>
      </dgm:t>
    </dgm:pt>
    <dgm:pt modelId="{0D0F950D-DFAC-493D-9B5E-5F9D9524A7D3}" type="parTrans" cxnId="{6568587D-8173-43FA-AC7C-48A9BD4CE00B}">
      <dgm:prSet/>
      <dgm:spPr/>
      <dgm:t>
        <a:bodyPr/>
        <a:lstStyle/>
        <a:p>
          <a:endParaRPr lang="en-US"/>
        </a:p>
      </dgm:t>
    </dgm:pt>
    <dgm:pt modelId="{5D535BEA-8D90-43F7-85AE-4DDA4FC9AD93}" type="sibTrans" cxnId="{6568587D-8173-43FA-AC7C-48A9BD4CE00B}">
      <dgm:prSet/>
      <dgm:spPr/>
      <dgm:t>
        <a:bodyPr/>
        <a:lstStyle/>
        <a:p>
          <a:endParaRPr lang="en-US"/>
        </a:p>
      </dgm:t>
    </dgm:pt>
    <dgm:pt modelId="{43A6B2CD-A9A5-4202-BEDE-987B370DC4B6}">
      <dgm:prSet phldrT="[Text]"/>
      <dgm:spPr>
        <a:solidFill>
          <a:schemeClr val="accent4">
            <a:lumMod val="60000"/>
            <a:lumOff val="40000"/>
          </a:schemeClr>
        </a:solidFill>
      </dgm:spPr>
      <dgm:t>
        <a:bodyPr/>
        <a:lstStyle/>
        <a:p>
          <a:pPr rtl="0"/>
          <a:r>
            <a:rPr lang="en-US">
              <a:solidFill>
                <a:schemeClr val="tx1"/>
              </a:solidFill>
              <a:latin typeface="Franklin Gothic Book" panose="020B0503020102020204" pitchFamily="34" charset="0"/>
            </a:rPr>
            <a:t>Advocate for Active Iowa programming</a:t>
          </a:r>
        </a:p>
      </dgm:t>
    </dgm:pt>
    <dgm:pt modelId="{ED1E7CBF-321F-4C3F-9512-0B26E901C994}" type="parTrans" cxnId="{7F62F759-B0BE-4F95-9F75-D3E297623B26}">
      <dgm:prSet/>
      <dgm:spPr/>
      <dgm:t>
        <a:bodyPr/>
        <a:lstStyle/>
        <a:p>
          <a:endParaRPr lang="en-US"/>
        </a:p>
      </dgm:t>
    </dgm:pt>
    <dgm:pt modelId="{98B8BE82-3A5C-4F83-851D-0A1E144B20DE}" type="sibTrans" cxnId="{7F62F759-B0BE-4F95-9F75-D3E297623B26}">
      <dgm:prSet/>
      <dgm:spPr/>
      <dgm:t>
        <a:bodyPr/>
        <a:lstStyle/>
        <a:p>
          <a:endParaRPr lang="en-US"/>
        </a:p>
      </dgm:t>
    </dgm:pt>
    <dgm:pt modelId="{918CB9EC-8A96-4C11-BB8B-776C19E87E49}">
      <dgm:prSet phldrT="[Text]"/>
      <dgm:spPr>
        <a:solidFill>
          <a:srgbClr val="A6D48C"/>
        </a:solidFill>
      </dgm:spPr>
      <dgm:t>
        <a:bodyPr/>
        <a:lstStyle/>
        <a:p>
          <a:r>
            <a:rPr lang="en-US">
              <a:solidFill>
                <a:schemeClr val="tx1"/>
              </a:solidFill>
              <a:latin typeface="Franklin Gothic Book" panose="020B0503020102020204" pitchFamily="34" charset="0"/>
            </a:rPr>
            <a:t>Support participants to continue involvement and reduce dropout</a:t>
          </a:r>
        </a:p>
      </dgm:t>
    </dgm:pt>
    <dgm:pt modelId="{CCA7D198-358D-411A-BD42-33559BB95134}" type="parTrans" cxnId="{127DEEB0-5191-4AB1-BE5C-39B9A80D6AAF}">
      <dgm:prSet/>
      <dgm:spPr/>
      <dgm:t>
        <a:bodyPr/>
        <a:lstStyle/>
        <a:p>
          <a:endParaRPr lang="en-US"/>
        </a:p>
      </dgm:t>
    </dgm:pt>
    <dgm:pt modelId="{BB146FDC-9CE5-42E2-A606-F3F452E5503C}" type="sibTrans" cxnId="{127DEEB0-5191-4AB1-BE5C-39B9A80D6AAF}">
      <dgm:prSet/>
      <dgm:spPr/>
      <dgm:t>
        <a:bodyPr/>
        <a:lstStyle/>
        <a:p>
          <a:endParaRPr lang="en-US"/>
        </a:p>
      </dgm:t>
    </dgm:pt>
    <dgm:pt modelId="{1E1A5F8B-90E4-4C8D-9B95-A7221200A7A1}" type="pres">
      <dgm:prSet presAssocID="{14F10C04-3ADA-45B7-B1C5-753B41DA4B0C}" presName="Name0" presStyleCnt="0">
        <dgm:presLayoutVars>
          <dgm:chMax val="7"/>
          <dgm:chPref val="7"/>
          <dgm:dir/>
        </dgm:presLayoutVars>
      </dgm:prSet>
      <dgm:spPr/>
    </dgm:pt>
    <dgm:pt modelId="{4EB98574-6658-4E9D-B260-498FDB1C0342}" type="pres">
      <dgm:prSet presAssocID="{14F10C04-3ADA-45B7-B1C5-753B41DA4B0C}" presName="Name1" presStyleCnt="0"/>
      <dgm:spPr/>
    </dgm:pt>
    <dgm:pt modelId="{46F75455-61DA-4F60-9E98-7C2BAEBA1EAF}" type="pres">
      <dgm:prSet presAssocID="{14F10C04-3ADA-45B7-B1C5-753B41DA4B0C}" presName="cycle" presStyleCnt="0"/>
      <dgm:spPr/>
    </dgm:pt>
    <dgm:pt modelId="{EB2A3499-614A-4B2B-9C85-835DE2F229FF}" type="pres">
      <dgm:prSet presAssocID="{14F10C04-3ADA-45B7-B1C5-753B41DA4B0C}" presName="srcNode" presStyleLbl="node1" presStyleIdx="0" presStyleCnt="5"/>
      <dgm:spPr/>
    </dgm:pt>
    <dgm:pt modelId="{B3A0B1C6-F4B0-41C9-A8C1-0AC2289CE419}" type="pres">
      <dgm:prSet presAssocID="{14F10C04-3ADA-45B7-B1C5-753B41DA4B0C}" presName="conn" presStyleLbl="parChTrans1D2" presStyleIdx="0" presStyleCnt="1"/>
      <dgm:spPr/>
    </dgm:pt>
    <dgm:pt modelId="{E3E6B94D-CB08-4F32-B621-D3275EC90D17}" type="pres">
      <dgm:prSet presAssocID="{14F10C04-3ADA-45B7-B1C5-753B41DA4B0C}" presName="extraNode" presStyleLbl="node1" presStyleIdx="0" presStyleCnt="5"/>
      <dgm:spPr/>
    </dgm:pt>
    <dgm:pt modelId="{2D71E2E0-0FC4-44AB-99C6-0BF8920641B6}" type="pres">
      <dgm:prSet presAssocID="{14F10C04-3ADA-45B7-B1C5-753B41DA4B0C}" presName="dstNode" presStyleLbl="node1" presStyleIdx="0" presStyleCnt="5"/>
      <dgm:spPr/>
    </dgm:pt>
    <dgm:pt modelId="{10662AD5-1C04-456E-A0D3-9DAE5E0E5941}" type="pres">
      <dgm:prSet presAssocID="{466FAD1B-3229-4D02-89E8-D7F79CEEF0B5}" presName="text_1" presStyleLbl="node1" presStyleIdx="0" presStyleCnt="5">
        <dgm:presLayoutVars>
          <dgm:bulletEnabled val="1"/>
        </dgm:presLayoutVars>
      </dgm:prSet>
      <dgm:spPr/>
    </dgm:pt>
    <dgm:pt modelId="{03968C57-1690-49EF-9E5B-2660C6BAA625}" type="pres">
      <dgm:prSet presAssocID="{466FAD1B-3229-4D02-89E8-D7F79CEEF0B5}" presName="accent_1" presStyleCnt="0"/>
      <dgm:spPr/>
    </dgm:pt>
    <dgm:pt modelId="{E5EFEA7B-3D7E-4F50-AFF4-2E8B7970A7EF}" type="pres">
      <dgm:prSet presAssocID="{466FAD1B-3229-4D02-89E8-D7F79CEEF0B5}" presName="accentRepeatNode" presStyleLbl="solidFgAcc1" presStyleIdx="0" presStyleCnt="5" custScaleX="77458" custScaleY="75115"/>
      <dgm:spPr/>
    </dgm:pt>
    <dgm:pt modelId="{2B6CFCEC-19DB-47F2-9061-E2897B7A22D5}" type="pres">
      <dgm:prSet presAssocID="{43A6B2CD-A9A5-4202-BEDE-987B370DC4B6}" presName="text_2" presStyleLbl="node1" presStyleIdx="1" presStyleCnt="5">
        <dgm:presLayoutVars>
          <dgm:bulletEnabled val="1"/>
        </dgm:presLayoutVars>
      </dgm:prSet>
      <dgm:spPr/>
    </dgm:pt>
    <dgm:pt modelId="{67D032F0-2093-4E52-B1A1-35FBD33446F9}" type="pres">
      <dgm:prSet presAssocID="{43A6B2CD-A9A5-4202-BEDE-987B370DC4B6}" presName="accent_2" presStyleCnt="0"/>
      <dgm:spPr/>
    </dgm:pt>
    <dgm:pt modelId="{9F716F8C-B538-42BB-9B3B-B1468CD9F60F}" type="pres">
      <dgm:prSet presAssocID="{43A6B2CD-A9A5-4202-BEDE-987B370DC4B6}" presName="accentRepeatNode" presStyleLbl="solidFgAcc1" presStyleIdx="1" presStyleCnt="5" custScaleX="75929" custScaleY="75628"/>
      <dgm:spPr/>
    </dgm:pt>
    <dgm:pt modelId="{3EF43268-39CD-4F5A-A509-8D658D00D365}" type="pres">
      <dgm:prSet presAssocID="{2E202D01-5962-477B-8088-A11A8DF58889}" presName="text_3" presStyleLbl="node1" presStyleIdx="2" presStyleCnt="5">
        <dgm:presLayoutVars>
          <dgm:bulletEnabled val="1"/>
        </dgm:presLayoutVars>
      </dgm:prSet>
      <dgm:spPr/>
    </dgm:pt>
    <dgm:pt modelId="{BEF2A074-1E96-412F-8720-8C60149317D2}" type="pres">
      <dgm:prSet presAssocID="{2E202D01-5962-477B-8088-A11A8DF58889}" presName="accent_3" presStyleCnt="0"/>
      <dgm:spPr/>
    </dgm:pt>
    <dgm:pt modelId="{551DCFD2-FCAF-4BD6-97A0-08F51C79C622}" type="pres">
      <dgm:prSet presAssocID="{2E202D01-5962-477B-8088-A11A8DF58889}" presName="accentRepeatNode" presStyleLbl="solidFgAcc1" presStyleIdx="2" presStyleCnt="5" custScaleX="78695" custScaleY="78695"/>
      <dgm:spPr/>
    </dgm:pt>
    <dgm:pt modelId="{78D2C449-83BE-4227-8047-D68A4AFFE8B1}" type="pres">
      <dgm:prSet presAssocID="{B5F908F4-C1C4-4B66-9541-30068879C78A}" presName="text_4" presStyleLbl="node1" presStyleIdx="3" presStyleCnt="5">
        <dgm:presLayoutVars>
          <dgm:bulletEnabled val="1"/>
        </dgm:presLayoutVars>
      </dgm:prSet>
      <dgm:spPr/>
    </dgm:pt>
    <dgm:pt modelId="{E998B679-B994-438A-9733-B358E844232C}" type="pres">
      <dgm:prSet presAssocID="{B5F908F4-C1C4-4B66-9541-30068879C78A}" presName="accent_4" presStyleCnt="0"/>
      <dgm:spPr/>
    </dgm:pt>
    <dgm:pt modelId="{43B66A06-E436-43C7-8ABB-903EFED25794}" type="pres">
      <dgm:prSet presAssocID="{B5F908F4-C1C4-4B66-9541-30068879C78A}" presName="accentRepeatNode" presStyleLbl="solidFgAcc1" presStyleIdx="3" presStyleCnt="5" custScaleX="81333" custScaleY="81333"/>
      <dgm:spPr/>
    </dgm:pt>
    <dgm:pt modelId="{8E15E4AF-85D5-47AD-83CB-DF9FF08E6D8F}" type="pres">
      <dgm:prSet presAssocID="{918CB9EC-8A96-4C11-BB8B-776C19E87E49}" presName="text_5" presStyleLbl="node1" presStyleIdx="4" presStyleCnt="5">
        <dgm:presLayoutVars>
          <dgm:bulletEnabled val="1"/>
        </dgm:presLayoutVars>
      </dgm:prSet>
      <dgm:spPr/>
    </dgm:pt>
    <dgm:pt modelId="{CC033047-F850-4AA7-AA1F-AB2EDB8F0ABD}" type="pres">
      <dgm:prSet presAssocID="{918CB9EC-8A96-4C11-BB8B-776C19E87E49}" presName="accent_5" presStyleCnt="0"/>
      <dgm:spPr/>
    </dgm:pt>
    <dgm:pt modelId="{670071FE-FF75-4663-B2DD-DF91A4D6C585}" type="pres">
      <dgm:prSet presAssocID="{918CB9EC-8A96-4C11-BB8B-776C19E87E49}" presName="accentRepeatNode" presStyleLbl="solidFgAcc1" presStyleIdx="4" presStyleCnt="5" custScaleX="80160" custScaleY="80160"/>
      <dgm:spPr/>
    </dgm:pt>
  </dgm:ptLst>
  <dgm:cxnLst>
    <dgm:cxn modelId="{A08FB921-9A60-4B67-BDA2-A517D665BEAF}" type="presOf" srcId="{CD9FBC23-DEFC-4119-B028-243890C28698}" destId="{B3A0B1C6-F4B0-41C9-A8C1-0AC2289CE419}" srcOrd="0" destOrd="0" presId="urn:microsoft.com/office/officeart/2008/layout/VerticalCurvedList"/>
    <dgm:cxn modelId="{A4473743-E438-4BD6-9530-24BE6E1C1E29}" type="presOf" srcId="{43A6B2CD-A9A5-4202-BEDE-987B370DC4B6}" destId="{2B6CFCEC-19DB-47F2-9061-E2897B7A22D5}" srcOrd="0" destOrd="0" presId="urn:microsoft.com/office/officeart/2008/layout/VerticalCurvedList"/>
    <dgm:cxn modelId="{C0622355-7BDF-4070-9DF9-45485CD6738C}" type="presOf" srcId="{918CB9EC-8A96-4C11-BB8B-776C19E87E49}" destId="{8E15E4AF-85D5-47AD-83CB-DF9FF08E6D8F}" srcOrd="0" destOrd="0" presId="urn:microsoft.com/office/officeart/2008/layout/VerticalCurvedList"/>
    <dgm:cxn modelId="{7F62F759-B0BE-4F95-9F75-D3E297623B26}" srcId="{14F10C04-3ADA-45B7-B1C5-753B41DA4B0C}" destId="{43A6B2CD-A9A5-4202-BEDE-987B370DC4B6}" srcOrd="1" destOrd="0" parTransId="{ED1E7CBF-321F-4C3F-9512-0B26E901C994}" sibTransId="{98B8BE82-3A5C-4F83-851D-0A1E144B20DE}"/>
    <dgm:cxn modelId="{6568587D-8173-43FA-AC7C-48A9BD4CE00B}" srcId="{14F10C04-3ADA-45B7-B1C5-753B41DA4B0C}" destId="{B5F908F4-C1C4-4B66-9541-30068879C78A}" srcOrd="3" destOrd="0" parTransId="{0D0F950D-DFAC-493D-9B5E-5F9D9524A7D3}" sibTransId="{5D535BEA-8D90-43F7-85AE-4DDA4FC9AD93}"/>
    <dgm:cxn modelId="{E92173A4-FE63-43B6-BA53-1402C90C9802}" type="presOf" srcId="{B5F908F4-C1C4-4B66-9541-30068879C78A}" destId="{78D2C449-83BE-4227-8047-D68A4AFFE8B1}" srcOrd="0" destOrd="0" presId="urn:microsoft.com/office/officeart/2008/layout/VerticalCurvedList"/>
    <dgm:cxn modelId="{127DEEB0-5191-4AB1-BE5C-39B9A80D6AAF}" srcId="{14F10C04-3ADA-45B7-B1C5-753B41DA4B0C}" destId="{918CB9EC-8A96-4C11-BB8B-776C19E87E49}" srcOrd="4" destOrd="0" parTransId="{CCA7D198-358D-411A-BD42-33559BB95134}" sibTransId="{BB146FDC-9CE5-42E2-A606-F3F452E5503C}"/>
    <dgm:cxn modelId="{E7B453C2-7844-4F26-9473-CE970FBF54C1}" type="presOf" srcId="{2E202D01-5962-477B-8088-A11A8DF58889}" destId="{3EF43268-39CD-4F5A-A509-8D658D00D365}" srcOrd="0" destOrd="0" presId="urn:microsoft.com/office/officeart/2008/layout/VerticalCurvedList"/>
    <dgm:cxn modelId="{6C00E1C8-CB16-4C61-A3C6-616E0F8F80F3}" type="presOf" srcId="{466FAD1B-3229-4D02-89E8-D7F79CEEF0B5}" destId="{10662AD5-1C04-456E-A0D3-9DAE5E0E5941}" srcOrd="0" destOrd="0" presId="urn:microsoft.com/office/officeart/2008/layout/VerticalCurvedList"/>
    <dgm:cxn modelId="{532B73D5-7DB4-41E0-A9F7-1B4C732CBA55}" srcId="{14F10C04-3ADA-45B7-B1C5-753B41DA4B0C}" destId="{2E202D01-5962-477B-8088-A11A8DF58889}" srcOrd="2" destOrd="0" parTransId="{1D8A9EBB-AFB0-4B9E-9F00-62E5673F2B76}" sibTransId="{28A6FBBD-2DFF-4E6B-8E21-EB53DC891AFE}"/>
    <dgm:cxn modelId="{BE96E8DF-8BA8-4326-B1ED-D2D0795BECF7}" srcId="{14F10C04-3ADA-45B7-B1C5-753B41DA4B0C}" destId="{466FAD1B-3229-4D02-89E8-D7F79CEEF0B5}" srcOrd="0" destOrd="0" parTransId="{C7FCC3CD-EFA7-4CF1-9047-CDBC05DCEA2E}" sibTransId="{CD9FBC23-DEFC-4119-B028-243890C28698}"/>
    <dgm:cxn modelId="{6F24B8EF-10A0-4345-8751-5A4139DFE361}" type="presOf" srcId="{14F10C04-3ADA-45B7-B1C5-753B41DA4B0C}" destId="{1E1A5F8B-90E4-4C8D-9B95-A7221200A7A1}" srcOrd="0" destOrd="0" presId="urn:microsoft.com/office/officeart/2008/layout/VerticalCurvedList"/>
    <dgm:cxn modelId="{31C72B28-B4C9-464D-86E5-0CFD6BC4BCC2}" type="presParOf" srcId="{1E1A5F8B-90E4-4C8D-9B95-A7221200A7A1}" destId="{4EB98574-6658-4E9D-B260-498FDB1C0342}" srcOrd="0" destOrd="0" presId="urn:microsoft.com/office/officeart/2008/layout/VerticalCurvedList"/>
    <dgm:cxn modelId="{62C1AC44-0CCB-40F9-8473-59C3D963312C}" type="presParOf" srcId="{4EB98574-6658-4E9D-B260-498FDB1C0342}" destId="{46F75455-61DA-4F60-9E98-7C2BAEBA1EAF}" srcOrd="0" destOrd="0" presId="urn:microsoft.com/office/officeart/2008/layout/VerticalCurvedList"/>
    <dgm:cxn modelId="{F84BBDD5-2909-45D5-89E7-94BEFB2ABAFE}" type="presParOf" srcId="{46F75455-61DA-4F60-9E98-7C2BAEBA1EAF}" destId="{EB2A3499-614A-4B2B-9C85-835DE2F229FF}" srcOrd="0" destOrd="0" presId="urn:microsoft.com/office/officeart/2008/layout/VerticalCurvedList"/>
    <dgm:cxn modelId="{AA57C82A-4B9C-423E-9C49-F971B8BFDB62}" type="presParOf" srcId="{46F75455-61DA-4F60-9E98-7C2BAEBA1EAF}" destId="{B3A0B1C6-F4B0-41C9-A8C1-0AC2289CE419}" srcOrd="1" destOrd="0" presId="urn:microsoft.com/office/officeart/2008/layout/VerticalCurvedList"/>
    <dgm:cxn modelId="{8AB10A0D-3374-404F-81AE-B9E5EA40C044}" type="presParOf" srcId="{46F75455-61DA-4F60-9E98-7C2BAEBA1EAF}" destId="{E3E6B94D-CB08-4F32-B621-D3275EC90D17}" srcOrd="2" destOrd="0" presId="urn:microsoft.com/office/officeart/2008/layout/VerticalCurvedList"/>
    <dgm:cxn modelId="{7B1BA749-6BCA-4EA4-B2A1-003F22AF484E}" type="presParOf" srcId="{46F75455-61DA-4F60-9E98-7C2BAEBA1EAF}" destId="{2D71E2E0-0FC4-44AB-99C6-0BF8920641B6}" srcOrd="3" destOrd="0" presId="urn:microsoft.com/office/officeart/2008/layout/VerticalCurvedList"/>
    <dgm:cxn modelId="{4F04ECF8-F48A-4E18-8E86-A4FED9CF5B2D}" type="presParOf" srcId="{4EB98574-6658-4E9D-B260-498FDB1C0342}" destId="{10662AD5-1C04-456E-A0D3-9DAE5E0E5941}" srcOrd="1" destOrd="0" presId="urn:microsoft.com/office/officeart/2008/layout/VerticalCurvedList"/>
    <dgm:cxn modelId="{56E25785-D059-4547-9D66-4A30114EDE73}" type="presParOf" srcId="{4EB98574-6658-4E9D-B260-498FDB1C0342}" destId="{03968C57-1690-49EF-9E5B-2660C6BAA625}" srcOrd="2" destOrd="0" presId="urn:microsoft.com/office/officeart/2008/layout/VerticalCurvedList"/>
    <dgm:cxn modelId="{F093A216-5CE2-44B7-BC66-BE1FDA8031E6}" type="presParOf" srcId="{03968C57-1690-49EF-9E5B-2660C6BAA625}" destId="{E5EFEA7B-3D7E-4F50-AFF4-2E8B7970A7EF}" srcOrd="0" destOrd="0" presId="urn:microsoft.com/office/officeart/2008/layout/VerticalCurvedList"/>
    <dgm:cxn modelId="{D88FF507-23F0-4CA5-9448-CDF6EF4F79A5}" type="presParOf" srcId="{4EB98574-6658-4E9D-B260-498FDB1C0342}" destId="{2B6CFCEC-19DB-47F2-9061-E2897B7A22D5}" srcOrd="3" destOrd="0" presId="urn:microsoft.com/office/officeart/2008/layout/VerticalCurvedList"/>
    <dgm:cxn modelId="{CAFD4DCE-EC87-4C21-A287-9566125ADE1C}" type="presParOf" srcId="{4EB98574-6658-4E9D-B260-498FDB1C0342}" destId="{67D032F0-2093-4E52-B1A1-35FBD33446F9}" srcOrd="4" destOrd="0" presId="urn:microsoft.com/office/officeart/2008/layout/VerticalCurvedList"/>
    <dgm:cxn modelId="{35B49836-15F3-4178-81D7-62AB70D1C6A4}" type="presParOf" srcId="{67D032F0-2093-4E52-B1A1-35FBD33446F9}" destId="{9F716F8C-B538-42BB-9B3B-B1468CD9F60F}" srcOrd="0" destOrd="0" presId="urn:microsoft.com/office/officeart/2008/layout/VerticalCurvedList"/>
    <dgm:cxn modelId="{125BF6B8-79F9-4A15-9EE2-A722FC64BF53}" type="presParOf" srcId="{4EB98574-6658-4E9D-B260-498FDB1C0342}" destId="{3EF43268-39CD-4F5A-A509-8D658D00D365}" srcOrd="5" destOrd="0" presId="urn:microsoft.com/office/officeart/2008/layout/VerticalCurvedList"/>
    <dgm:cxn modelId="{9895829E-760E-4F00-8E0F-1CC441ECFCBA}" type="presParOf" srcId="{4EB98574-6658-4E9D-B260-498FDB1C0342}" destId="{BEF2A074-1E96-412F-8720-8C60149317D2}" srcOrd="6" destOrd="0" presId="urn:microsoft.com/office/officeart/2008/layout/VerticalCurvedList"/>
    <dgm:cxn modelId="{384FFDAB-A8F1-4044-A32E-B68DBC19482A}" type="presParOf" srcId="{BEF2A074-1E96-412F-8720-8C60149317D2}" destId="{551DCFD2-FCAF-4BD6-97A0-08F51C79C622}" srcOrd="0" destOrd="0" presId="urn:microsoft.com/office/officeart/2008/layout/VerticalCurvedList"/>
    <dgm:cxn modelId="{F96495F1-C97F-471A-ACAD-C45B7A612A53}" type="presParOf" srcId="{4EB98574-6658-4E9D-B260-498FDB1C0342}" destId="{78D2C449-83BE-4227-8047-D68A4AFFE8B1}" srcOrd="7" destOrd="0" presId="urn:microsoft.com/office/officeart/2008/layout/VerticalCurvedList"/>
    <dgm:cxn modelId="{0C3949B3-5FAF-4B88-BC6D-69D6F3E809F2}" type="presParOf" srcId="{4EB98574-6658-4E9D-B260-498FDB1C0342}" destId="{E998B679-B994-438A-9733-B358E844232C}" srcOrd="8" destOrd="0" presId="urn:microsoft.com/office/officeart/2008/layout/VerticalCurvedList"/>
    <dgm:cxn modelId="{675B9FBE-BE65-4439-936A-61597C349C48}" type="presParOf" srcId="{E998B679-B994-438A-9733-B358E844232C}" destId="{43B66A06-E436-43C7-8ABB-903EFED25794}" srcOrd="0" destOrd="0" presId="urn:microsoft.com/office/officeart/2008/layout/VerticalCurvedList"/>
    <dgm:cxn modelId="{7C207EA0-BA3F-4D9B-9A28-3AA53E58DB75}" type="presParOf" srcId="{4EB98574-6658-4E9D-B260-498FDB1C0342}" destId="{8E15E4AF-85D5-47AD-83CB-DF9FF08E6D8F}" srcOrd="9" destOrd="0" presId="urn:microsoft.com/office/officeart/2008/layout/VerticalCurvedList"/>
    <dgm:cxn modelId="{4B2A0CFC-9CCD-4258-B4BF-D744B1DEC190}" type="presParOf" srcId="{4EB98574-6658-4E9D-B260-498FDB1C0342}" destId="{CC033047-F850-4AA7-AA1F-AB2EDB8F0ABD}" srcOrd="10" destOrd="0" presId="urn:microsoft.com/office/officeart/2008/layout/VerticalCurvedList"/>
    <dgm:cxn modelId="{7E2D556F-ABB5-40BD-99A2-0E3484A8C17F}" type="presParOf" srcId="{CC033047-F850-4AA7-AA1F-AB2EDB8F0ABD}" destId="{670071FE-FF75-4663-B2DD-DF91A4D6C585}"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B985A2B-75A9-4061-B799-F12C155375ED}" type="doc">
      <dgm:prSet loTypeId="urn:microsoft.com/office/officeart/2005/8/layout/equation2" loCatId="process" qsTypeId="urn:microsoft.com/office/officeart/2005/8/quickstyle/simple1" qsCatId="simple" csTypeId="urn:microsoft.com/office/officeart/2005/8/colors/accent1_2" csCatId="accent1" phldr="1"/>
      <dgm:spPr/>
    </dgm:pt>
    <dgm:pt modelId="{1796EBFC-2951-40FF-97F1-C3C2206961D5}">
      <dgm:prSet phldrT="[Text]"/>
      <dgm:spPr>
        <a:solidFill>
          <a:schemeClr val="accent2"/>
        </a:solidFill>
      </dgm:spPr>
      <dgm:t>
        <a:bodyPr/>
        <a:lstStyle/>
        <a:p>
          <a:r>
            <a:rPr lang="en-US">
              <a:latin typeface="Franklin Gothic Book" panose="020B0503020102020204" pitchFamily="34" charset="0"/>
            </a:rPr>
            <a:t>Eat 3 servings of veggies a day &amp; consume less sugar</a:t>
          </a:r>
        </a:p>
      </dgm:t>
    </dgm:pt>
    <dgm:pt modelId="{953BA3F5-B440-4490-A721-753F794A590C}" type="parTrans" cxnId="{90D293DF-1227-4420-A1B5-52D806D8D4CB}">
      <dgm:prSet/>
      <dgm:spPr/>
      <dgm:t>
        <a:bodyPr/>
        <a:lstStyle/>
        <a:p>
          <a:endParaRPr lang="en-US"/>
        </a:p>
      </dgm:t>
    </dgm:pt>
    <dgm:pt modelId="{5798971F-2DB7-4ACF-8555-BAB3C7C11FF8}" type="sibTrans" cxnId="{90D293DF-1227-4420-A1B5-52D806D8D4CB}">
      <dgm:prSet/>
      <dgm:spPr/>
      <dgm:t>
        <a:bodyPr/>
        <a:lstStyle/>
        <a:p>
          <a:endParaRPr lang="en-US"/>
        </a:p>
      </dgm:t>
    </dgm:pt>
    <dgm:pt modelId="{652DEF6F-6D3D-4CC3-BB24-30A81211F2E9}">
      <dgm:prSet phldrT="[Text]" custT="1"/>
      <dgm:spPr>
        <a:solidFill>
          <a:schemeClr val="accent4"/>
        </a:solidFill>
      </dgm:spPr>
      <dgm:t>
        <a:bodyPr/>
        <a:lstStyle/>
        <a:p>
          <a:pPr rtl="0"/>
          <a:r>
            <a:rPr lang="en-US" sz="1800">
              <a:latin typeface="Franklin Gothic Book" panose="020B0503020102020204" pitchFamily="34" charset="0"/>
            </a:rPr>
            <a:t>Go to the gym or Active Iowa activities at least 4 times a week</a:t>
          </a:r>
        </a:p>
      </dgm:t>
    </dgm:pt>
    <dgm:pt modelId="{13E53AD1-3A60-4F45-A362-0B9A6FCE25EB}" type="parTrans" cxnId="{EED80310-BB2D-49EB-8780-CDD6238F0E78}">
      <dgm:prSet/>
      <dgm:spPr/>
      <dgm:t>
        <a:bodyPr/>
        <a:lstStyle/>
        <a:p>
          <a:endParaRPr lang="en-US"/>
        </a:p>
      </dgm:t>
    </dgm:pt>
    <dgm:pt modelId="{D237CC83-0F7C-42EC-90D2-AEAD9869E105}" type="sibTrans" cxnId="{EED80310-BB2D-49EB-8780-CDD6238F0E78}">
      <dgm:prSet/>
      <dgm:spPr/>
      <dgm:t>
        <a:bodyPr/>
        <a:lstStyle/>
        <a:p>
          <a:endParaRPr lang="en-US"/>
        </a:p>
      </dgm:t>
    </dgm:pt>
    <dgm:pt modelId="{FA52730E-BBE5-48DB-A6DB-FA61004D10E0}">
      <dgm:prSet phldrT="[Text]"/>
      <dgm:spPr/>
      <dgm:t>
        <a:bodyPr/>
        <a:lstStyle/>
        <a:p>
          <a:r>
            <a:rPr lang="en-US">
              <a:latin typeface="Franklin Gothic Book" panose="020B0503020102020204" pitchFamily="34" charset="0"/>
            </a:rPr>
            <a:t>Improved health and weight management</a:t>
          </a:r>
        </a:p>
      </dgm:t>
    </dgm:pt>
    <dgm:pt modelId="{C40334CC-7CC7-4815-A509-B6194EAED298}" type="parTrans" cxnId="{379EDF40-C0E3-4901-8388-1BDB2CBC65FC}">
      <dgm:prSet/>
      <dgm:spPr/>
      <dgm:t>
        <a:bodyPr/>
        <a:lstStyle/>
        <a:p>
          <a:endParaRPr lang="en-US"/>
        </a:p>
      </dgm:t>
    </dgm:pt>
    <dgm:pt modelId="{3FE93929-7CBE-4EA0-AA4B-31CCD5F51BF9}" type="sibTrans" cxnId="{379EDF40-C0E3-4901-8388-1BDB2CBC65FC}">
      <dgm:prSet/>
      <dgm:spPr/>
      <dgm:t>
        <a:bodyPr/>
        <a:lstStyle/>
        <a:p>
          <a:endParaRPr lang="en-US"/>
        </a:p>
      </dgm:t>
    </dgm:pt>
    <dgm:pt modelId="{022C9239-BED0-486A-9972-C1FF0A7F3D28}" type="pres">
      <dgm:prSet presAssocID="{6B985A2B-75A9-4061-B799-F12C155375ED}" presName="Name0" presStyleCnt="0">
        <dgm:presLayoutVars>
          <dgm:dir/>
          <dgm:resizeHandles val="exact"/>
        </dgm:presLayoutVars>
      </dgm:prSet>
      <dgm:spPr/>
    </dgm:pt>
    <dgm:pt modelId="{2134CB28-B20C-4C5C-917C-29EA746A758C}" type="pres">
      <dgm:prSet presAssocID="{6B985A2B-75A9-4061-B799-F12C155375ED}" presName="vNodes" presStyleCnt="0"/>
      <dgm:spPr/>
    </dgm:pt>
    <dgm:pt modelId="{1DFBFD8E-31C1-472D-9082-F6C026086417}" type="pres">
      <dgm:prSet presAssocID="{1796EBFC-2951-40FF-97F1-C3C2206961D5}" presName="node" presStyleLbl="node1" presStyleIdx="0" presStyleCnt="3" custScaleX="154623" custScaleY="151159">
        <dgm:presLayoutVars>
          <dgm:bulletEnabled val="1"/>
        </dgm:presLayoutVars>
      </dgm:prSet>
      <dgm:spPr/>
    </dgm:pt>
    <dgm:pt modelId="{17871A82-E69C-4B68-A0A5-D2C6A73C587C}" type="pres">
      <dgm:prSet presAssocID="{5798971F-2DB7-4ACF-8555-BAB3C7C11FF8}" presName="spacerT" presStyleCnt="0"/>
      <dgm:spPr/>
    </dgm:pt>
    <dgm:pt modelId="{91BD43AE-4D3D-471A-A19C-8DF12AEC1DA6}" type="pres">
      <dgm:prSet presAssocID="{5798971F-2DB7-4ACF-8555-BAB3C7C11FF8}" presName="sibTrans" presStyleLbl="sibTrans2D1" presStyleIdx="0" presStyleCnt="2"/>
      <dgm:spPr/>
    </dgm:pt>
    <dgm:pt modelId="{0660571F-69BE-4B4A-8139-7B64089D70ED}" type="pres">
      <dgm:prSet presAssocID="{5798971F-2DB7-4ACF-8555-BAB3C7C11FF8}" presName="spacerB" presStyleCnt="0"/>
      <dgm:spPr/>
    </dgm:pt>
    <dgm:pt modelId="{6F040C0E-C98C-45E8-B7B9-0EC6B4111F5B}" type="pres">
      <dgm:prSet presAssocID="{652DEF6F-6D3D-4CC3-BB24-30A81211F2E9}" presName="node" presStyleLbl="node1" presStyleIdx="1" presStyleCnt="3" custScaleX="153515" custScaleY="142539">
        <dgm:presLayoutVars>
          <dgm:bulletEnabled val="1"/>
        </dgm:presLayoutVars>
      </dgm:prSet>
      <dgm:spPr/>
    </dgm:pt>
    <dgm:pt modelId="{6030733C-27CA-4C0C-AAAA-3B7580905578}" type="pres">
      <dgm:prSet presAssocID="{6B985A2B-75A9-4061-B799-F12C155375ED}" presName="sibTransLast" presStyleLbl="sibTrans2D1" presStyleIdx="1" presStyleCnt="2"/>
      <dgm:spPr/>
    </dgm:pt>
    <dgm:pt modelId="{F57CBE5A-DD52-4EC5-9C68-9C79C1DBEF7F}" type="pres">
      <dgm:prSet presAssocID="{6B985A2B-75A9-4061-B799-F12C155375ED}" presName="connectorText" presStyleLbl="sibTrans2D1" presStyleIdx="1" presStyleCnt="2"/>
      <dgm:spPr/>
    </dgm:pt>
    <dgm:pt modelId="{D2503605-7924-45F8-8B1F-C5EA538DE6B7}" type="pres">
      <dgm:prSet presAssocID="{6B985A2B-75A9-4061-B799-F12C155375ED}" presName="lastNode" presStyleLbl="node1" presStyleIdx="2" presStyleCnt="3">
        <dgm:presLayoutVars>
          <dgm:bulletEnabled val="1"/>
        </dgm:presLayoutVars>
      </dgm:prSet>
      <dgm:spPr/>
    </dgm:pt>
  </dgm:ptLst>
  <dgm:cxnLst>
    <dgm:cxn modelId="{EED80310-BB2D-49EB-8780-CDD6238F0E78}" srcId="{6B985A2B-75A9-4061-B799-F12C155375ED}" destId="{652DEF6F-6D3D-4CC3-BB24-30A81211F2E9}" srcOrd="1" destOrd="0" parTransId="{13E53AD1-3A60-4F45-A362-0B9A6FCE25EB}" sibTransId="{D237CC83-0F7C-42EC-90D2-AEAD9869E105}"/>
    <dgm:cxn modelId="{BC4EDD13-4CD5-44F8-9D93-86744DD30D36}" type="presOf" srcId="{1796EBFC-2951-40FF-97F1-C3C2206961D5}" destId="{1DFBFD8E-31C1-472D-9082-F6C026086417}" srcOrd="0" destOrd="0" presId="urn:microsoft.com/office/officeart/2005/8/layout/equation2"/>
    <dgm:cxn modelId="{2D557614-5927-47C7-A35A-FC97FF9A8D9B}" type="presOf" srcId="{652DEF6F-6D3D-4CC3-BB24-30A81211F2E9}" destId="{6F040C0E-C98C-45E8-B7B9-0EC6B4111F5B}" srcOrd="0" destOrd="0" presId="urn:microsoft.com/office/officeart/2005/8/layout/equation2"/>
    <dgm:cxn modelId="{379EDF40-C0E3-4901-8388-1BDB2CBC65FC}" srcId="{6B985A2B-75A9-4061-B799-F12C155375ED}" destId="{FA52730E-BBE5-48DB-A6DB-FA61004D10E0}" srcOrd="2" destOrd="0" parTransId="{C40334CC-7CC7-4815-A509-B6194EAED298}" sibTransId="{3FE93929-7CBE-4EA0-AA4B-31CCD5F51BF9}"/>
    <dgm:cxn modelId="{9EA59E47-C6CB-4070-9CAC-52AB8EC327D8}" type="presOf" srcId="{D237CC83-0F7C-42EC-90D2-AEAD9869E105}" destId="{6030733C-27CA-4C0C-AAAA-3B7580905578}" srcOrd="0" destOrd="0" presId="urn:microsoft.com/office/officeart/2005/8/layout/equation2"/>
    <dgm:cxn modelId="{8B7C0A6E-0876-499C-BEC1-0D6A23B28C3C}" type="presOf" srcId="{D237CC83-0F7C-42EC-90D2-AEAD9869E105}" destId="{F57CBE5A-DD52-4EC5-9C68-9C79C1DBEF7F}" srcOrd="1" destOrd="0" presId="urn:microsoft.com/office/officeart/2005/8/layout/equation2"/>
    <dgm:cxn modelId="{9CFA239F-9798-4F13-9B41-1E57E25352EB}" type="presOf" srcId="{6B985A2B-75A9-4061-B799-F12C155375ED}" destId="{022C9239-BED0-486A-9972-C1FF0A7F3D28}" srcOrd="0" destOrd="0" presId="urn:microsoft.com/office/officeart/2005/8/layout/equation2"/>
    <dgm:cxn modelId="{0FBEA3AA-53BE-4BD7-8FB7-D3C20B70D804}" type="presOf" srcId="{FA52730E-BBE5-48DB-A6DB-FA61004D10E0}" destId="{D2503605-7924-45F8-8B1F-C5EA538DE6B7}" srcOrd="0" destOrd="0" presId="urn:microsoft.com/office/officeart/2005/8/layout/equation2"/>
    <dgm:cxn modelId="{90D293DF-1227-4420-A1B5-52D806D8D4CB}" srcId="{6B985A2B-75A9-4061-B799-F12C155375ED}" destId="{1796EBFC-2951-40FF-97F1-C3C2206961D5}" srcOrd="0" destOrd="0" parTransId="{953BA3F5-B440-4490-A721-753F794A590C}" sibTransId="{5798971F-2DB7-4ACF-8555-BAB3C7C11FF8}"/>
    <dgm:cxn modelId="{DA991AF0-98E9-4267-83FF-610BEFDFEFD8}" type="presOf" srcId="{5798971F-2DB7-4ACF-8555-BAB3C7C11FF8}" destId="{91BD43AE-4D3D-471A-A19C-8DF12AEC1DA6}" srcOrd="0" destOrd="0" presId="urn:microsoft.com/office/officeart/2005/8/layout/equation2"/>
    <dgm:cxn modelId="{D344B79A-4831-4C40-82E5-3F5B11A5F0EF}" type="presParOf" srcId="{022C9239-BED0-486A-9972-C1FF0A7F3D28}" destId="{2134CB28-B20C-4C5C-917C-29EA746A758C}" srcOrd="0" destOrd="0" presId="urn:microsoft.com/office/officeart/2005/8/layout/equation2"/>
    <dgm:cxn modelId="{3D5EEA2D-558F-4C0E-9902-7D1D466B3389}" type="presParOf" srcId="{2134CB28-B20C-4C5C-917C-29EA746A758C}" destId="{1DFBFD8E-31C1-472D-9082-F6C026086417}" srcOrd="0" destOrd="0" presId="urn:microsoft.com/office/officeart/2005/8/layout/equation2"/>
    <dgm:cxn modelId="{87165FA0-389E-48F1-A49C-37780F9F5AB3}" type="presParOf" srcId="{2134CB28-B20C-4C5C-917C-29EA746A758C}" destId="{17871A82-E69C-4B68-A0A5-D2C6A73C587C}" srcOrd="1" destOrd="0" presId="urn:microsoft.com/office/officeart/2005/8/layout/equation2"/>
    <dgm:cxn modelId="{EFC6DE23-38C6-41EA-846B-0BF6EDF18A09}" type="presParOf" srcId="{2134CB28-B20C-4C5C-917C-29EA746A758C}" destId="{91BD43AE-4D3D-471A-A19C-8DF12AEC1DA6}" srcOrd="2" destOrd="0" presId="urn:microsoft.com/office/officeart/2005/8/layout/equation2"/>
    <dgm:cxn modelId="{C609F47E-07F3-4DBB-B1ED-70EF383E33AA}" type="presParOf" srcId="{2134CB28-B20C-4C5C-917C-29EA746A758C}" destId="{0660571F-69BE-4B4A-8139-7B64089D70ED}" srcOrd="3" destOrd="0" presId="urn:microsoft.com/office/officeart/2005/8/layout/equation2"/>
    <dgm:cxn modelId="{710EF29D-6226-4E16-AF99-B365499DFB08}" type="presParOf" srcId="{2134CB28-B20C-4C5C-917C-29EA746A758C}" destId="{6F040C0E-C98C-45E8-B7B9-0EC6B4111F5B}" srcOrd="4" destOrd="0" presId="urn:microsoft.com/office/officeart/2005/8/layout/equation2"/>
    <dgm:cxn modelId="{C36E9F78-8020-4C13-92EC-C07E92B0C7C3}" type="presParOf" srcId="{022C9239-BED0-486A-9972-C1FF0A7F3D28}" destId="{6030733C-27CA-4C0C-AAAA-3B7580905578}" srcOrd="1" destOrd="0" presId="urn:microsoft.com/office/officeart/2005/8/layout/equation2"/>
    <dgm:cxn modelId="{A4A12928-EC8B-46BE-BB5F-D3B4C8327CE2}" type="presParOf" srcId="{6030733C-27CA-4C0C-AAAA-3B7580905578}" destId="{F57CBE5A-DD52-4EC5-9C68-9C79C1DBEF7F}" srcOrd="0" destOrd="0" presId="urn:microsoft.com/office/officeart/2005/8/layout/equation2"/>
    <dgm:cxn modelId="{FAF8E4F3-E638-468F-A5BF-A139CC67BE00}" type="presParOf" srcId="{022C9239-BED0-486A-9972-C1FF0A7F3D28}" destId="{D2503605-7924-45F8-8B1F-C5EA538DE6B7}" srcOrd="2" destOrd="0" presId="urn:microsoft.com/office/officeart/2005/8/layout/equati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A70B68-7DD7-490B-A9BF-4A06B00B870E}">
      <dsp:nvSpPr>
        <dsp:cNvPr id="0" name=""/>
        <dsp:cNvSpPr/>
      </dsp:nvSpPr>
      <dsp:spPr>
        <a:xfrm>
          <a:off x="135984" y="1054472"/>
          <a:ext cx="1831297" cy="915648"/>
        </a:xfrm>
        <a:prstGeom prst="roundRect">
          <a:avLst>
            <a:gd name="adj" fmla="val 10000"/>
          </a:avLst>
        </a:prstGeom>
        <a:solidFill>
          <a:schemeClr val="accent1"/>
        </a:solid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a:latin typeface="Franklin Gothic Book" panose="020B0503020102020204" pitchFamily="34" charset="0"/>
            </a:rPr>
            <a:t>Tips</a:t>
          </a:r>
        </a:p>
      </dsp:txBody>
      <dsp:txXfrm>
        <a:off x="162802" y="1081290"/>
        <a:ext cx="1777661" cy="862012"/>
      </dsp:txXfrm>
    </dsp:sp>
    <dsp:sp modelId="{0F22050C-BFE8-4CD4-87A4-3A1F406DD526}">
      <dsp:nvSpPr>
        <dsp:cNvPr id="0" name=""/>
        <dsp:cNvSpPr/>
      </dsp:nvSpPr>
      <dsp:spPr>
        <a:xfrm rot="18289469">
          <a:off x="1692178" y="958552"/>
          <a:ext cx="1282725" cy="54492"/>
        </a:xfrm>
        <a:custGeom>
          <a:avLst/>
          <a:gdLst/>
          <a:ahLst/>
          <a:cxnLst/>
          <a:rect l="0" t="0" r="0" b="0"/>
          <a:pathLst>
            <a:path>
              <a:moveTo>
                <a:pt x="0" y="27246"/>
              </a:moveTo>
              <a:lnTo>
                <a:pt x="1282725" y="27246"/>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301473" y="953730"/>
        <a:ext cx="64136" cy="64136"/>
      </dsp:txXfrm>
    </dsp:sp>
    <dsp:sp modelId="{17FA2F7E-E5A4-4750-B3D9-2F5D4DB1697D}">
      <dsp:nvSpPr>
        <dsp:cNvPr id="0" name=""/>
        <dsp:cNvSpPr/>
      </dsp:nvSpPr>
      <dsp:spPr>
        <a:xfrm>
          <a:off x="2699800" y="1476"/>
          <a:ext cx="1831297" cy="915648"/>
        </a:xfrm>
        <a:prstGeom prst="roundRect">
          <a:avLst>
            <a:gd name="adj" fmla="val 10000"/>
          </a:avLst>
        </a:prstGeom>
        <a:solidFill>
          <a:schemeClr val="accent3"/>
        </a:solid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a:latin typeface="Franklin Gothic Book" panose="020B0503020102020204" pitchFamily="34" charset="0"/>
            </a:rPr>
            <a:t>Stretching is not a warm-up</a:t>
          </a:r>
        </a:p>
      </dsp:txBody>
      <dsp:txXfrm>
        <a:off x="2726618" y="28294"/>
        <a:ext cx="1777661" cy="862012"/>
      </dsp:txXfrm>
    </dsp:sp>
    <dsp:sp modelId="{A3BEC5D3-2033-4B6F-9AC6-7A370A2E3D94}">
      <dsp:nvSpPr>
        <dsp:cNvPr id="0" name=""/>
        <dsp:cNvSpPr/>
      </dsp:nvSpPr>
      <dsp:spPr>
        <a:xfrm>
          <a:off x="1967282" y="1485050"/>
          <a:ext cx="732518" cy="54492"/>
        </a:xfrm>
        <a:custGeom>
          <a:avLst/>
          <a:gdLst/>
          <a:ahLst/>
          <a:cxnLst/>
          <a:rect l="0" t="0" r="0" b="0"/>
          <a:pathLst>
            <a:path>
              <a:moveTo>
                <a:pt x="0" y="27246"/>
              </a:moveTo>
              <a:lnTo>
                <a:pt x="732518" y="27246"/>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315228" y="1493984"/>
        <a:ext cx="36625" cy="36625"/>
      </dsp:txXfrm>
    </dsp:sp>
    <dsp:sp modelId="{BF144859-41E5-4330-BF08-27DDBB1BEA67}">
      <dsp:nvSpPr>
        <dsp:cNvPr id="0" name=""/>
        <dsp:cNvSpPr/>
      </dsp:nvSpPr>
      <dsp:spPr>
        <a:xfrm>
          <a:off x="2699800" y="1054472"/>
          <a:ext cx="1831297" cy="915648"/>
        </a:xfrm>
        <a:prstGeom prst="roundRect">
          <a:avLst>
            <a:gd name="adj" fmla="val 10000"/>
          </a:avLst>
        </a:prstGeom>
        <a:solidFill>
          <a:schemeClr val="tx2"/>
        </a:solid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a:latin typeface="Franklin Gothic Book" panose="020B0503020102020204" pitchFamily="34" charset="0"/>
            </a:rPr>
            <a:t>Don’t bounce</a:t>
          </a:r>
        </a:p>
      </dsp:txBody>
      <dsp:txXfrm>
        <a:off x="2726618" y="1081290"/>
        <a:ext cx="1777661" cy="862012"/>
      </dsp:txXfrm>
    </dsp:sp>
    <dsp:sp modelId="{8F9069E8-AD92-492F-A339-CE30A523A89F}">
      <dsp:nvSpPr>
        <dsp:cNvPr id="0" name=""/>
        <dsp:cNvSpPr/>
      </dsp:nvSpPr>
      <dsp:spPr>
        <a:xfrm rot="3310531">
          <a:off x="1692178" y="2011548"/>
          <a:ext cx="1282725" cy="54492"/>
        </a:xfrm>
        <a:custGeom>
          <a:avLst/>
          <a:gdLst/>
          <a:ahLst/>
          <a:cxnLst/>
          <a:rect l="0" t="0" r="0" b="0"/>
          <a:pathLst>
            <a:path>
              <a:moveTo>
                <a:pt x="0" y="27246"/>
              </a:moveTo>
              <a:lnTo>
                <a:pt x="1282725" y="27246"/>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301473" y="2006726"/>
        <a:ext cx="64136" cy="64136"/>
      </dsp:txXfrm>
    </dsp:sp>
    <dsp:sp modelId="{2634428F-B7D5-47AA-9A3F-11F4D9113F3C}">
      <dsp:nvSpPr>
        <dsp:cNvPr id="0" name=""/>
        <dsp:cNvSpPr/>
      </dsp:nvSpPr>
      <dsp:spPr>
        <a:xfrm>
          <a:off x="2699800" y="2107468"/>
          <a:ext cx="1831297" cy="915648"/>
        </a:xfrm>
        <a:prstGeom prst="roundRect">
          <a:avLst>
            <a:gd name="adj" fmla="val 10000"/>
          </a:avLst>
        </a:prstGeom>
        <a:solidFill>
          <a:schemeClr val="accent4"/>
        </a:solid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a:latin typeface="Franklin Gothic Book" panose="020B0503020102020204" pitchFamily="34" charset="0"/>
            </a:rPr>
            <a:t>Hold stretch for ~30 seconds</a:t>
          </a:r>
        </a:p>
      </dsp:txBody>
      <dsp:txXfrm>
        <a:off x="2726618" y="2134286"/>
        <a:ext cx="1777661" cy="8620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A70B68-7DD7-490B-A9BF-4A06B00B870E}">
      <dsp:nvSpPr>
        <dsp:cNvPr id="0" name=""/>
        <dsp:cNvSpPr/>
      </dsp:nvSpPr>
      <dsp:spPr>
        <a:xfrm>
          <a:off x="575354" y="1054472"/>
          <a:ext cx="1831297" cy="915648"/>
        </a:xfrm>
        <a:prstGeom prst="roundRect">
          <a:avLst>
            <a:gd name="adj" fmla="val 10000"/>
          </a:avLst>
        </a:prstGeom>
        <a:solidFill>
          <a:schemeClr val="accent1"/>
        </a:solid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a:latin typeface="Franklin Gothic Book" panose="020B0503020102020204" pitchFamily="34" charset="0"/>
            </a:rPr>
            <a:t>Benefits</a:t>
          </a:r>
        </a:p>
      </dsp:txBody>
      <dsp:txXfrm>
        <a:off x="602172" y="1081290"/>
        <a:ext cx="1777661" cy="862012"/>
      </dsp:txXfrm>
    </dsp:sp>
    <dsp:sp modelId="{0F22050C-BFE8-4CD4-87A4-3A1F406DD526}">
      <dsp:nvSpPr>
        <dsp:cNvPr id="0" name=""/>
        <dsp:cNvSpPr/>
      </dsp:nvSpPr>
      <dsp:spPr>
        <a:xfrm rot="18289469">
          <a:off x="2131548" y="958552"/>
          <a:ext cx="1282725" cy="54492"/>
        </a:xfrm>
        <a:custGeom>
          <a:avLst/>
          <a:gdLst/>
          <a:ahLst/>
          <a:cxnLst/>
          <a:rect l="0" t="0" r="0" b="0"/>
          <a:pathLst>
            <a:path>
              <a:moveTo>
                <a:pt x="0" y="27246"/>
              </a:moveTo>
              <a:lnTo>
                <a:pt x="1282725" y="27246"/>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740842" y="953730"/>
        <a:ext cx="64136" cy="64136"/>
      </dsp:txXfrm>
    </dsp:sp>
    <dsp:sp modelId="{17FA2F7E-E5A4-4750-B3D9-2F5D4DB1697D}">
      <dsp:nvSpPr>
        <dsp:cNvPr id="0" name=""/>
        <dsp:cNvSpPr/>
      </dsp:nvSpPr>
      <dsp:spPr>
        <a:xfrm>
          <a:off x="3139170" y="1476"/>
          <a:ext cx="1831297" cy="915648"/>
        </a:xfrm>
        <a:prstGeom prst="roundRect">
          <a:avLst>
            <a:gd name="adj" fmla="val 10000"/>
          </a:avLst>
        </a:prstGeom>
        <a:solidFill>
          <a:schemeClr val="accent6"/>
        </a:solid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a:latin typeface="Franklin Gothic Book" panose="020B0503020102020204" pitchFamily="34" charset="0"/>
            </a:rPr>
            <a:t>Improves flexibility</a:t>
          </a:r>
        </a:p>
      </dsp:txBody>
      <dsp:txXfrm>
        <a:off x="3165988" y="28294"/>
        <a:ext cx="1777661" cy="862012"/>
      </dsp:txXfrm>
    </dsp:sp>
    <dsp:sp modelId="{A3BEC5D3-2033-4B6F-9AC6-7A370A2E3D94}">
      <dsp:nvSpPr>
        <dsp:cNvPr id="0" name=""/>
        <dsp:cNvSpPr/>
      </dsp:nvSpPr>
      <dsp:spPr>
        <a:xfrm>
          <a:off x="2406651" y="1485050"/>
          <a:ext cx="732518" cy="54492"/>
        </a:xfrm>
        <a:custGeom>
          <a:avLst/>
          <a:gdLst/>
          <a:ahLst/>
          <a:cxnLst/>
          <a:rect l="0" t="0" r="0" b="0"/>
          <a:pathLst>
            <a:path>
              <a:moveTo>
                <a:pt x="0" y="27246"/>
              </a:moveTo>
              <a:lnTo>
                <a:pt x="732518" y="27246"/>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754598" y="1493984"/>
        <a:ext cx="36625" cy="36625"/>
      </dsp:txXfrm>
    </dsp:sp>
    <dsp:sp modelId="{BF144859-41E5-4330-BF08-27DDBB1BEA67}">
      <dsp:nvSpPr>
        <dsp:cNvPr id="0" name=""/>
        <dsp:cNvSpPr/>
      </dsp:nvSpPr>
      <dsp:spPr>
        <a:xfrm>
          <a:off x="3139170" y="1054472"/>
          <a:ext cx="1831297" cy="915648"/>
        </a:xfrm>
        <a:prstGeom prst="roundRect">
          <a:avLst>
            <a:gd name="adj" fmla="val 10000"/>
          </a:avLst>
        </a:prstGeom>
        <a:solidFill>
          <a:schemeClr val="accent5"/>
        </a:solid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a:latin typeface="Franklin Gothic Book" panose="020B0503020102020204" pitchFamily="34" charset="0"/>
            </a:rPr>
            <a:t>Increases blood flow to muscles</a:t>
          </a:r>
        </a:p>
      </dsp:txBody>
      <dsp:txXfrm>
        <a:off x="3165988" y="1081290"/>
        <a:ext cx="1777661" cy="862012"/>
      </dsp:txXfrm>
    </dsp:sp>
    <dsp:sp modelId="{8F9069E8-AD92-492F-A339-CE30A523A89F}">
      <dsp:nvSpPr>
        <dsp:cNvPr id="0" name=""/>
        <dsp:cNvSpPr/>
      </dsp:nvSpPr>
      <dsp:spPr>
        <a:xfrm rot="3310531">
          <a:off x="2131548" y="2011548"/>
          <a:ext cx="1282725" cy="54492"/>
        </a:xfrm>
        <a:custGeom>
          <a:avLst/>
          <a:gdLst/>
          <a:ahLst/>
          <a:cxnLst/>
          <a:rect l="0" t="0" r="0" b="0"/>
          <a:pathLst>
            <a:path>
              <a:moveTo>
                <a:pt x="0" y="27246"/>
              </a:moveTo>
              <a:lnTo>
                <a:pt x="1282725" y="27246"/>
              </a:lnTo>
            </a:path>
          </a:pathLst>
        </a:cu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740842" y="2006726"/>
        <a:ext cx="64136" cy="64136"/>
      </dsp:txXfrm>
    </dsp:sp>
    <dsp:sp modelId="{2634428F-B7D5-47AA-9A3F-11F4D9113F3C}">
      <dsp:nvSpPr>
        <dsp:cNvPr id="0" name=""/>
        <dsp:cNvSpPr/>
      </dsp:nvSpPr>
      <dsp:spPr>
        <a:xfrm>
          <a:off x="3139170" y="2107468"/>
          <a:ext cx="1831297" cy="915648"/>
        </a:xfrm>
        <a:prstGeom prst="roundRect">
          <a:avLst>
            <a:gd name="adj" fmla="val 10000"/>
          </a:avLst>
        </a:prstGeom>
        <a:solidFill>
          <a:schemeClr val="accent2"/>
        </a:solidFill>
        <a:ln w="22225"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marL="0" lvl="0" indent="0" algn="ctr" defTabSz="933450">
            <a:lnSpc>
              <a:spcPct val="90000"/>
            </a:lnSpc>
            <a:spcBef>
              <a:spcPct val="0"/>
            </a:spcBef>
            <a:spcAft>
              <a:spcPct val="35000"/>
            </a:spcAft>
            <a:buNone/>
          </a:pPr>
          <a:r>
            <a:rPr lang="en-US" sz="2100" kern="1200">
              <a:latin typeface="Franklin Gothic Book" panose="020B0503020102020204" pitchFamily="34" charset="0"/>
            </a:rPr>
            <a:t>Decreases risk of injury</a:t>
          </a:r>
        </a:p>
      </dsp:txBody>
      <dsp:txXfrm>
        <a:off x="3165988" y="2134286"/>
        <a:ext cx="1777661" cy="86201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434847-E280-4D83-A00B-CF43CC6C01D3}">
      <dsp:nvSpPr>
        <dsp:cNvPr id="0" name=""/>
        <dsp:cNvSpPr/>
      </dsp:nvSpPr>
      <dsp:spPr>
        <a:xfrm>
          <a:off x="78095" y="3301"/>
          <a:ext cx="4156474" cy="737326"/>
        </a:xfrm>
        <a:prstGeom prst="roundRect">
          <a:avLst>
            <a:gd name="adj" fmla="val 10000"/>
          </a:avLst>
        </a:prstGeom>
        <a:solidFill>
          <a:schemeClr val="accent6">
            <a:lumMod val="60000"/>
            <a:lumOff val="40000"/>
          </a:schemeClr>
        </a:solidFill>
        <a:ln w="22225" cap="rnd"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6675" tIns="44450" rIns="66675" bIns="44450" numCol="1" spcCol="1270" anchor="ctr" anchorCtr="0">
          <a:noAutofit/>
        </a:bodyPr>
        <a:lstStyle/>
        <a:p>
          <a:pPr marL="0" lvl="0" indent="0" algn="ctr" defTabSz="1555750">
            <a:lnSpc>
              <a:spcPct val="90000"/>
            </a:lnSpc>
            <a:spcBef>
              <a:spcPct val="0"/>
            </a:spcBef>
            <a:spcAft>
              <a:spcPct val="35000"/>
            </a:spcAft>
            <a:buNone/>
          </a:pPr>
          <a:r>
            <a:rPr lang="en-US" sz="3500" kern="1200">
              <a:solidFill>
                <a:schemeClr val="tx1"/>
              </a:solidFill>
              <a:latin typeface="Franklin Gothic Book"/>
            </a:rPr>
            <a:t>What does it take?</a:t>
          </a:r>
        </a:p>
      </dsp:txBody>
      <dsp:txXfrm>
        <a:off x="99691" y="24897"/>
        <a:ext cx="4113282" cy="694134"/>
      </dsp:txXfrm>
    </dsp:sp>
    <dsp:sp modelId="{31C8C34A-88AD-47E9-9DC9-51328EB93A19}">
      <dsp:nvSpPr>
        <dsp:cNvPr id="0" name=""/>
        <dsp:cNvSpPr/>
      </dsp:nvSpPr>
      <dsp:spPr>
        <a:xfrm>
          <a:off x="493742" y="740628"/>
          <a:ext cx="415647" cy="552995"/>
        </a:xfrm>
        <a:custGeom>
          <a:avLst/>
          <a:gdLst/>
          <a:ahLst/>
          <a:cxnLst/>
          <a:rect l="0" t="0" r="0" b="0"/>
          <a:pathLst>
            <a:path>
              <a:moveTo>
                <a:pt x="0" y="0"/>
              </a:moveTo>
              <a:lnTo>
                <a:pt x="0" y="552995"/>
              </a:lnTo>
              <a:lnTo>
                <a:pt x="415647" y="552995"/>
              </a:lnTo>
            </a:path>
          </a:pathLst>
        </a:custGeom>
        <a:noFill/>
        <a:ln w="22225" cap="rnd"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1ECCAA8F-55E1-4CF5-9807-9CA0812DE594}">
      <dsp:nvSpPr>
        <dsp:cNvPr id="0" name=""/>
        <dsp:cNvSpPr/>
      </dsp:nvSpPr>
      <dsp:spPr>
        <a:xfrm>
          <a:off x="909390" y="924959"/>
          <a:ext cx="4131567" cy="737326"/>
        </a:xfrm>
        <a:prstGeom prst="roundRect">
          <a:avLst>
            <a:gd name="adj" fmla="val 10000"/>
          </a:avLst>
        </a:prstGeom>
        <a:solidFill>
          <a:schemeClr val="accent3">
            <a:lumMod val="60000"/>
            <a:lumOff val="40000"/>
            <a:alpha val="90000"/>
          </a:schemeClr>
        </a:solidFill>
        <a:ln w="22225" cap="rnd"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rtl="0">
            <a:lnSpc>
              <a:spcPct val="90000"/>
            </a:lnSpc>
            <a:spcBef>
              <a:spcPct val="0"/>
            </a:spcBef>
            <a:spcAft>
              <a:spcPct val="35000"/>
            </a:spcAft>
            <a:buNone/>
          </a:pPr>
          <a:r>
            <a:rPr lang="en-US" sz="2000" kern="1200">
              <a:solidFill>
                <a:schemeClr val="tx1"/>
              </a:solidFill>
              <a:latin typeface="Franklin Gothic Book"/>
            </a:rPr>
            <a:t>Enthusiastic about Active Iowa &amp; its mission</a:t>
          </a:r>
        </a:p>
      </dsp:txBody>
      <dsp:txXfrm>
        <a:off x="930986" y="946555"/>
        <a:ext cx="4088375" cy="694134"/>
      </dsp:txXfrm>
    </dsp:sp>
    <dsp:sp modelId="{A0D9AF5B-9BB4-4C89-9582-E9C154815391}">
      <dsp:nvSpPr>
        <dsp:cNvPr id="0" name=""/>
        <dsp:cNvSpPr/>
      </dsp:nvSpPr>
      <dsp:spPr>
        <a:xfrm>
          <a:off x="493742" y="740628"/>
          <a:ext cx="415647" cy="1474653"/>
        </a:xfrm>
        <a:custGeom>
          <a:avLst/>
          <a:gdLst/>
          <a:ahLst/>
          <a:cxnLst/>
          <a:rect l="0" t="0" r="0" b="0"/>
          <a:pathLst>
            <a:path>
              <a:moveTo>
                <a:pt x="0" y="0"/>
              </a:moveTo>
              <a:lnTo>
                <a:pt x="0" y="1474653"/>
              </a:lnTo>
              <a:lnTo>
                <a:pt x="415647" y="1474653"/>
              </a:lnTo>
            </a:path>
          </a:pathLst>
        </a:custGeom>
        <a:noFill/>
        <a:ln w="22225" cap="rnd"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8E737119-8B49-4411-B1AC-0F7E2B6A9D5B}">
      <dsp:nvSpPr>
        <dsp:cNvPr id="0" name=""/>
        <dsp:cNvSpPr/>
      </dsp:nvSpPr>
      <dsp:spPr>
        <a:xfrm>
          <a:off x="909390" y="1846618"/>
          <a:ext cx="4175063" cy="737326"/>
        </a:xfrm>
        <a:prstGeom prst="roundRect">
          <a:avLst>
            <a:gd name="adj" fmla="val 10000"/>
          </a:avLst>
        </a:prstGeom>
        <a:solidFill>
          <a:schemeClr val="accent2">
            <a:lumMod val="60000"/>
            <a:lumOff val="40000"/>
            <a:alpha val="90000"/>
          </a:schemeClr>
        </a:solidFill>
        <a:ln w="22225" cap="rnd"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rtl="0">
            <a:lnSpc>
              <a:spcPct val="90000"/>
            </a:lnSpc>
            <a:spcBef>
              <a:spcPct val="0"/>
            </a:spcBef>
            <a:spcAft>
              <a:spcPct val="35000"/>
            </a:spcAft>
            <a:buNone/>
          </a:pPr>
          <a:r>
            <a:rPr lang="en-US" sz="2000" kern="1200">
              <a:solidFill>
                <a:schemeClr val="tx1"/>
              </a:solidFill>
              <a:latin typeface="Franklin Gothic Book"/>
            </a:rPr>
            <a:t>Strong connections within your community &amp; surrounding community</a:t>
          </a:r>
        </a:p>
      </dsp:txBody>
      <dsp:txXfrm>
        <a:off x="930986" y="1868214"/>
        <a:ext cx="4131871" cy="694134"/>
      </dsp:txXfrm>
    </dsp:sp>
    <dsp:sp modelId="{35DD55D3-BF6D-4B03-BAB0-1DD072A3EA4D}">
      <dsp:nvSpPr>
        <dsp:cNvPr id="0" name=""/>
        <dsp:cNvSpPr/>
      </dsp:nvSpPr>
      <dsp:spPr>
        <a:xfrm>
          <a:off x="493742" y="740628"/>
          <a:ext cx="415647" cy="2396312"/>
        </a:xfrm>
        <a:custGeom>
          <a:avLst/>
          <a:gdLst/>
          <a:ahLst/>
          <a:cxnLst/>
          <a:rect l="0" t="0" r="0" b="0"/>
          <a:pathLst>
            <a:path>
              <a:moveTo>
                <a:pt x="0" y="0"/>
              </a:moveTo>
              <a:lnTo>
                <a:pt x="0" y="2396312"/>
              </a:lnTo>
              <a:lnTo>
                <a:pt x="415647" y="2396312"/>
              </a:lnTo>
            </a:path>
          </a:pathLst>
        </a:custGeom>
        <a:noFill/>
        <a:ln w="22225" cap="rnd"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6401AEE2-83D8-40FB-BF68-ACF2D6FD445A}">
      <dsp:nvSpPr>
        <dsp:cNvPr id="0" name=""/>
        <dsp:cNvSpPr/>
      </dsp:nvSpPr>
      <dsp:spPr>
        <a:xfrm>
          <a:off x="909390" y="2768277"/>
          <a:ext cx="4142857" cy="737326"/>
        </a:xfrm>
        <a:prstGeom prst="roundRect">
          <a:avLst>
            <a:gd name="adj" fmla="val 10000"/>
          </a:avLst>
        </a:prstGeom>
        <a:solidFill>
          <a:schemeClr val="accent5">
            <a:lumMod val="60000"/>
            <a:lumOff val="40000"/>
            <a:alpha val="90000"/>
          </a:schemeClr>
        </a:solidFill>
        <a:ln w="22225" cap="rnd"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n-US" sz="2000" kern="1200">
              <a:solidFill>
                <a:schemeClr val="tx1"/>
              </a:solidFill>
              <a:latin typeface="Franklin Gothic Book"/>
            </a:rPr>
            <a:t>Supportive to fellow community members</a:t>
          </a:r>
        </a:p>
      </dsp:txBody>
      <dsp:txXfrm>
        <a:off x="930986" y="2789873"/>
        <a:ext cx="4099665" cy="694134"/>
      </dsp:txXfrm>
    </dsp:sp>
    <dsp:sp modelId="{FF7139A3-69EB-4997-9066-14AA91BA072C}">
      <dsp:nvSpPr>
        <dsp:cNvPr id="0" name=""/>
        <dsp:cNvSpPr/>
      </dsp:nvSpPr>
      <dsp:spPr>
        <a:xfrm>
          <a:off x="493742" y="740628"/>
          <a:ext cx="415647" cy="3317971"/>
        </a:xfrm>
        <a:custGeom>
          <a:avLst/>
          <a:gdLst/>
          <a:ahLst/>
          <a:cxnLst/>
          <a:rect l="0" t="0" r="0" b="0"/>
          <a:pathLst>
            <a:path>
              <a:moveTo>
                <a:pt x="0" y="0"/>
              </a:moveTo>
              <a:lnTo>
                <a:pt x="0" y="3317971"/>
              </a:lnTo>
              <a:lnTo>
                <a:pt x="415647" y="3317971"/>
              </a:lnTo>
            </a:path>
          </a:pathLst>
        </a:custGeom>
        <a:noFill/>
        <a:ln w="22225" cap="rnd"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FED3F30D-C1C0-4CEF-9B71-AA8281DF8F6C}">
      <dsp:nvSpPr>
        <dsp:cNvPr id="0" name=""/>
        <dsp:cNvSpPr/>
      </dsp:nvSpPr>
      <dsp:spPr>
        <a:xfrm>
          <a:off x="909390" y="3689935"/>
          <a:ext cx="4087304" cy="737326"/>
        </a:xfrm>
        <a:prstGeom prst="roundRect">
          <a:avLst>
            <a:gd name="adj" fmla="val 10000"/>
          </a:avLst>
        </a:prstGeom>
        <a:solidFill>
          <a:srgbClr val="A6D48C">
            <a:alpha val="90000"/>
          </a:srgbClr>
        </a:solidFill>
        <a:ln w="22225" cap="rnd"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n-US" sz="2000" kern="1200">
              <a:solidFill>
                <a:schemeClr val="tx1"/>
              </a:solidFill>
              <a:latin typeface="Franklin Gothic Book"/>
            </a:rPr>
            <a:t>Willing to promote programming</a:t>
          </a:r>
        </a:p>
      </dsp:txBody>
      <dsp:txXfrm>
        <a:off x="930986" y="3711531"/>
        <a:ext cx="4044112" cy="69413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0B1C6-F4B0-41C9-A8C1-0AC2289CE419}">
      <dsp:nvSpPr>
        <dsp:cNvPr id="0" name=""/>
        <dsp:cNvSpPr/>
      </dsp:nvSpPr>
      <dsp:spPr>
        <a:xfrm>
          <a:off x="-5321925" y="-815020"/>
          <a:ext cx="6337139" cy="6337139"/>
        </a:xfrm>
        <a:prstGeom prst="blockArc">
          <a:avLst>
            <a:gd name="adj1" fmla="val 18900000"/>
            <a:gd name="adj2" fmla="val 2700000"/>
            <a:gd name="adj3" fmla="val 341"/>
          </a:avLst>
        </a:prstGeom>
        <a:noFill/>
        <a:ln w="2222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0662AD5-1C04-456E-A0D3-9DAE5E0E5941}">
      <dsp:nvSpPr>
        <dsp:cNvPr id="0" name=""/>
        <dsp:cNvSpPr/>
      </dsp:nvSpPr>
      <dsp:spPr>
        <a:xfrm>
          <a:off x="443964" y="294099"/>
          <a:ext cx="9479517" cy="588575"/>
        </a:xfrm>
        <a:prstGeom prst="rect">
          <a:avLst/>
        </a:prstGeom>
        <a:solidFill>
          <a:schemeClr val="accent2">
            <a:lumMod val="60000"/>
            <a:lumOff val="4000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7182" tIns="63500" rIns="63500" bIns="63500" numCol="1" spcCol="1270" anchor="ctr" anchorCtr="0">
          <a:noAutofit/>
        </a:bodyPr>
        <a:lstStyle/>
        <a:p>
          <a:pPr marL="0" lvl="0" indent="0" algn="l" defTabSz="1111250" rtl="0">
            <a:lnSpc>
              <a:spcPct val="90000"/>
            </a:lnSpc>
            <a:spcBef>
              <a:spcPct val="0"/>
            </a:spcBef>
            <a:spcAft>
              <a:spcPct val="35000"/>
            </a:spcAft>
            <a:buNone/>
          </a:pPr>
          <a:r>
            <a:rPr lang="en-US" sz="2500" kern="1200">
              <a:solidFill>
                <a:schemeClr val="tx1"/>
              </a:solidFill>
              <a:latin typeface="Franklin Gothic Book" panose="020B0503020102020204" pitchFamily="34" charset="0"/>
            </a:rPr>
            <a:t>Promote Active Iowa activities</a:t>
          </a:r>
        </a:p>
      </dsp:txBody>
      <dsp:txXfrm>
        <a:off x="443964" y="294099"/>
        <a:ext cx="9479517" cy="588575"/>
      </dsp:txXfrm>
    </dsp:sp>
    <dsp:sp modelId="{E5EFEA7B-3D7E-4F50-AFF4-2E8B7970A7EF}">
      <dsp:nvSpPr>
        <dsp:cNvPr id="0" name=""/>
        <dsp:cNvSpPr/>
      </dsp:nvSpPr>
      <dsp:spPr>
        <a:xfrm>
          <a:off x="159027" y="312069"/>
          <a:ext cx="569873" cy="552635"/>
        </a:xfrm>
        <a:prstGeom prst="ellipse">
          <a:avLst/>
        </a:prstGeom>
        <a:solidFill>
          <a:schemeClr val="lt1">
            <a:hueOff val="0"/>
            <a:satOff val="0"/>
            <a:lumOff val="0"/>
            <a:alphaOff val="0"/>
          </a:schemeClr>
        </a:solidFill>
        <a:ln w="2222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B6CFCEC-19DB-47F2-9061-E2897B7A22D5}">
      <dsp:nvSpPr>
        <dsp:cNvPr id="0" name=""/>
        <dsp:cNvSpPr/>
      </dsp:nvSpPr>
      <dsp:spPr>
        <a:xfrm>
          <a:off x="865720" y="1176680"/>
          <a:ext cx="9057762" cy="588575"/>
        </a:xfrm>
        <a:prstGeom prst="rect">
          <a:avLst/>
        </a:prstGeom>
        <a:solidFill>
          <a:schemeClr val="accent4">
            <a:lumMod val="60000"/>
            <a:lumOff val="4000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7182" tIns="63500" rIns="63500" bIns="63500" numCol="1" spcCol="1270" anchor="ctr" anchorCtr="0">
          <a:noAutofit/>
        </a:bodyPr>
        <a:lstStyle/>
        <a:p>
          <a:pPr marL="0" lvl="0" indent="0" algn="l" defTabSz="1111250" rtl="0">
            <a:lnSpc>
              <a:spcPct val="90000"/>
            </a:lnSpc>
            <a:spcBef>
              <a:spcPct val="0"/>
            </a:spcBef>
            <a:spcAft>
              <a:spcPct val="35000"/>
            </a:spcAft>
            <a:buNone/>
          </a:pPr>
          <a:r>
            <a:rPr lang="en-US" sz="2500" kern="1200">
              <a:solidFill>
                <a:schemeClr val="tx1"/>
              </a:solidFill>
              <a:latin typeface="Franklin Gothic Book" panose="020B0503020102020204" pitchFamily="34" charset="0"/>
            </a:rPr>
            <a:t>Advocate for Active Iowa programming</a:t>
          </a:r>
        </a:p>
      </dsp:txBody>
      <dsp:txXfrm>
        <a:off x="865720" y="1176680"/>
        <a:ext cx="9057762" cy="588575"/>
      </dsp:txXfrm>
    </dsp:sp>
    <dsp:sp modelId="{9F716F8C-B538-42BB-9B3B-B1468CD9F60F}">
      <dsp:nvSpPr>
        <dsp:cNvPr id="0" name=""/>
        <dsp:cNvSpPr/>
      </dsp:nvSpPr>
      <dsp:spPr>
        <a:xfrm>
          <a:off x="586408" y="1192763"/>
          <a:ext cx="558624" cy="556409"/>
        </a:xfrm>
        <a:prstGeom prst="ellipse">
          <a:avLst/>
        </a:prstGeom>
        <a:solidFill>
          <a:schemeClr val="lt1">
            <a:hueOff val="0"/>
            <a:satOff val="0"/>
            <a:lumOff val="0"/>
            <a:alphaOff val="0"/>
          </a:schemeClr>
        </a:solidFill>
        <a:ln w="2222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EF43268-39CD-4F5A-A509-8D658D00D365}">
      <dsp:nvSpPr>
        <dsp:cNvPr id="0" name=""/>
        <dsp:cNvSpPr/>
      </dsp:nvSpPr>
      <dsp:spPr>
        <a:xfrm>
          <a:off x="995165" y="2059261"/>
          <a:ext cx="8928316" cy="588575"/>
        </a:xfrm>
        <a:prstGeom prst="rect">
          <a:avLst/>
        </a:prstGeom>
        <a:solidFill>
          <a:schemeClr val="accent5">
            <a:lumMod val="60000"/>
            <a:lumOff val="4000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7182" tIns="63500" rIns="63500" bIns="63500" numCol="1" spcCol="1270" anchor="ctr" anchorCtr="0">
          <a:noAutofit/>
        </a:bodyPr>
        <a:lstStyle/>
        <a:p>
          <a:pPr marL="0" lvl="0" indent="0" algn="l" defTabSz="1111250" rtl="0">
            <a:lnSpc>
              <a:spcPct val="90000"/>
            </a:lnSpc>
            <a:spcBef>
              <a:spcPct val="0"/>
            </a:spcBef>
            <a:spcAft>
              <a:spcPct val="35000"/>
            </a:spcAft>
            <a:buNone/>
          </a:pPr>
          <a:r>
            <a:rPr lang="en-US" sz="2500" kern="1200">
              <a:solidFill>
                <a:schemeClr val="tx1"/>
              </a:solidFill>
              <a:latin typeface="Franklin Gothic Book" panose="020B0503020102020204" pitchFamily="34" charset="0"/>
            </a:rPr>
            <a:t>Motivate friends and family to join Active Iowa activities</a:t>
          </a:r>
        </a:p>
      </dsp:txBody>
      <dsp:txXfrm>
        <a:off x="995165" y="2059261"/>
        <a:ext cx="8928316" cy="588575"/>
      </dsp:txXfrm>
    </dsp:sp>
    <dsp:sp modelId="{551DCFD2-FCAF-4BD6-97A0-08F51C79C622}">
      <dsp:nvSpPr>
        <dsp:cNvPr id="0" name=""/>
        <dsp:cNvSpPr/>
      </dsp:nvSpPr>
      <dsp:spPr>
        <a:xfrm>
          <a:off x="705678" y="2064061"/>
          <a:ext cx="578974" cy="578974"/>
        </a:xfrm>
        <a:prstGeom prst="ellipse">
          <a:avLst/>
        </a:prstGeom>
        <a:solidFill>
          <a:schemeClr val="lt1">
            <a:hueOff val="0"/>
            <a:satOff val="0"/>
            <a:lumOff val="0"/>
            <a:alphaOff val="0"/>
          </a:schemeClr>
        </a:solidFill>
        <a:ln w="2222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8D2C449-83BE-4227-8047-D68A4AFFE8B1}">
      <dsp:nvSpPr>
        <dsp:cNvPr id="0" name=""/>
        <dsp:cNvSpPr/>
      </dsp:nvSpPr>
      <dsp:spPr>
        <a:xfrm>
          <a:off x="865720" y="2941842"/>
          <a:ext cx="9057762" cy="588575"/>
        </a:xfrm>
        <a:prstGeom prst="rect">
          <a:avLst/>
        </a:prstGeom>
        <a:solidFill>
          <a:schemeClr val="accent3">
            <a:lumMod val="60000"/>
            <a:lumOff val="4000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7182" tIns="63500" rIns="63500" bIns="63500" numCol="1" spcCol="1270" anchor="ctr" anchorCtr="0">
          <a:noAutofit/>
        </a:bodyPr>
        <a:lstStyle/>
        <a:p>
          <a:pPr marL="0" lvl="0" indent="0" algn="l" defTabSz="1111250" rtl="0">
            <a:lnSpc>
              <a:spcPct val="90000"/>
            </a:lnSpc>
            <a:spcBef>
              <a:spcPct val="0"/>
            </a:spcBef>
            <a:spcAft>
              <a:spcPct val="35000"/>
            </a:spcAft>
            <a:buNone/>
          </a:pPr>
          <a:r>
            <a:rPr lang="en-US" sz="2500" kern="1200">
              <a:solidFill>
                <a:schemeClr val="tx1"/>
              </a:solidFill>
              <a:latin typeface="Franklin Gothic Book" panose="020B0503020102020204" pitchFamily="34" charset="0"/>
            </a:rPr>
            <a:t>Connect people to Active Iowa health knowledge resources</a:t>
          </a:r>
        </a:p>
      </dsp:txBody>
      <dsp:txXfrm>
        <a:off x="865720" y="2941842"/>
        <a:ext cx="9057762" cy="588575"/>
      </dsp:txXfrm>
    </dsp:sp>
    <dsp:sp modelId="{43B66A06-E436-43C7-8ABB-903EFED25794}">
      <dsp:nvSpPr>
        <dsp:cNvPr id="0" name=""/>
        <dsp:cNvSpPr/>
      </dsp:nvSpPr>
      <dsp:spPr>
        <a:xfrm>
          <a:off x="566529" y="2936938"/>
          <a:ext cx="598382" cy="598382"/>
        </a:xfrm>
        <a:prstGeom prst="ellipse">
          <a:avLst/>
        </a:prstGeom>
        <a:solidFill>
          <a:schemeClr val="lt1">
            <a:hueOff val="0"/>
            <a:satOff val="0"/>
            <a:lumOff val="0"/>
            <a:alphaOff val="0"/>
          </a:schemeClr>
        </a:solidFill>
        <a:ln w="2222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E15E4AF-85D5-47AD-83CB-DF9FF08E6D8F}">
      <dsp:nvSpPr>
        <dsp:cNvPr id="0" name=""/>
        <dsp:cNvSpPr/>
      </dsp:nvSpPr>
      <dsp:spPr>
        <a:xfrm>
          <a:off x="443964" y="3824422"/>
          <a:ext cx="9479517" cy="588575"/>
        </a:xfrm>
        <a:prstGeom prst="rect">
          <a:avLst/>
        </a:prstGeom>
        <a:solidFill>
          <a:srgbClr val="A6D48C"/>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7182" tIns="63500" rIns="63500" bIns="63500" numCol="1" spcCol="1270" anchor="ctr" anchorCtr="0">
          <a:noAutofit/>
        </a:bodyPr>
        <a:lstStyle/>
        <a:p>
          <a:pPr marL="0" lvl="0" indent="0" algn="l" defTabSz="1111250">
            <a:lnSpc>
              <a:spcPct val="90000"/>
            </a:lnSpc>
            <a:spcBef>
              <a:spcPct val="0"/>
            </a:spcBef>
            <a:spcAft>
              <a:spcPct val="35000"/>
            </a:spcAft>
            <a:buNone/>
          </a:pPr>
          <a:r>
            <a:rPr lang="en-US" sz="2500" kern="1200">
              <a:solidFill>
                <a:schemeClr val="tx1"/>
              </a:solidFill>
              <a:latin typeface="Franklin Gothic Book" panose="020B0503020102020204" pitchFamily="34" charset="0"/>
            </a:rPr>
            <a:t>Support participants to continue involvement and reduce dropout</a:t>
          </a:r>
        </a:p>
      </dsp:txBody>
      <dsp:txXfrm>
        <a:off x="443964" y="3824422"/>
        <a:ext cx="9479517" cy="588575"/>
      </dsp:txXfrm>
    </dsp:sp>
    <dsp:sp modelId="{670071FE-FF75-4663-B2DD-DF91A4D6C585}">
      <dsp:nvSpPr>
        <dsp:cNvPr id="0" name=""/>
        <dsp:cNvSpPr/>
      </dsp:nvSpPr>
      <dsp:spPr>
        <a:xfrm>
          <a:off x="149088" y="3823834"/>
          <a:ext cx="589752" cy="589752"/>
        </a:xfrm>
        <a:prstGeom prst="ellipse">
          <a:avLst/>
        </a:prstGeom>
        <a:solidFill>
          <a:schemeClr val="lt1">
            <a:hueOff val="0"/>
            <a:satOff val="0"/>
            <a:lumOff val="0"/>
            <a:alphaOff val="0"/>
          </a:schemeClr>
        </a:solidFill>
        <a:ln w="2222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FBFD8E-31C1-472D-9082-F6C026086417}">
      <dsp:nvSpPr>
        <dsp:cNvPr id="0" name=""/>
        <dsp:cNvSpPr/>
      </dsp:nvSpPr>
      <dsp:spPr>
        <a:xfrm>
          <a:off x="81430" y="911"/>
          <a:ext cx="1946914" cy="1903297"/>
        </a:xfrm>
        <a:prstGeom prst="ellipse">
          <a:avLst/>
        </a:prstGeom>
        <a:solidFill>
          <a:schemeClr val="accent2"/>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latin typeface="Franklin Gothic Book" panose="020B0503020102020204" pitchFamily="34" charset="0"/>
            </a:rPr>
            <a:t>Eat 3 servings of veggies a day &amp; consume less sugar</a:t>
          </a:r>
        </a:p>
      </dsp:txBody>
      <dsp:txXfrm>
        <a:off x="366549" y="279642"/>
        <a:ext cx="1376676" cy="1345835"/>
      </dsp:txXfrm>
    </dsp:sp>
    <dsp:sp modelId="{91BD43AE-4D3D-471A-A19C-8DF12AEC1DA6}">
      <dsp:nvSpPr>
        <dsp:cNvPr id="0" name=""/>
        <dsp:cNvSpPr/>
      </dsp:nvSpPr>
      <dsp:spPr>
        <a:xfrm>
          <a:off x="689738" y="2006451"/>
          <a:ext cx="730298" cy="730298"/>
        </a:xfrm>
        <a:prstGeom prst="mathPlus">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786539" y="2285717"/>
        <a:ext cx="536696" cy="171766"/>
      </dsp:txXfrm>
    </dsp:sp>
    <dsp:sp modelId="{6F040C0E-C98C-45E8-B7B9-0EC6B4111F5B}">
      <dsp:nvSpPr>
        <dsp:cNvPr id="0" name=""/>
        <dsp:cNvSpPr/>
      </dsp:nvSpPr>
      <dsp:spPr>
        <a:xfrm>
          <a:off x="88406" y="2838992"/>
          <a:ext cx="1932962" cy="1794760"/>
        </a:xfrm>
        <a:prstGeom prst="ellipse">
          <a:avLst/>
        </a:prstGeom>
        <a:solidFill>
          <a:schemeClr val="accent4"/>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rtl="0">
            <a:lnSpc>
              <a:spcPct val="90000"/>
            </a:lnSpc>
            <a:spcBef>
              <a:spcPct val="0"/>
            </a:spcBef>
            <a:spcAft>
              <a:spcPct val="35000"/>
            </a:spcAft>
            <a:buNone/>
          </a:pPr>
          <a:r>
            <a:rPr lang="en-US" sz="1800" kern="1200">
              <a:latin typeface="Franklin Gothic Book" panose="020B0503020102020204" pitchFamily="34" charset="0"/>
            </a:rPr>
            <a:t>Go to the gym or Active Iowa activities at least 4 times a week</a:t>
          </a:r>
        </a:p>
      </dsp:txBody>
      <dsp:txXfrm>
        <a:off x="371482" y="3101829"/>
        <a:ext cx="1366810" cy="1269086"/>
      </dsp:txXfrm>
    </dsp:sp>
    <dsp:sp modelId="{6030733C-27CA-4C0C-AAAA-3B7580905578}">
      <dsp:nvSpPr>
        <dsp:cNvPr id="0" name=""/>
        <dsp:cNvSpPr/>
      </dsp:nvSpPr>
      <dsp:spPr>
        <a:xfrm>
          <a:off x="2217215" y="2083132"/>
          <a:ext cx="400405" cy="468398"/>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2217215" y="2176812"/>
        <a:ext cx="280284" cy="281038"/>
      </dsp:txXfrm>
    </dsp:sp>
    <dsp:sp modelId="{D2503605-7924-45F8-8B1F-C5EA538DE6B7}">
      <dsp:nvSpPr>
        <dsp:cNvPr id="0" name=""/>
        <dsp:cNvSpPr/>
      </dsp:nvSpPr>
      <dsp:spPr>
        <a:xfrm>
          <a:off x="2783826" y="1058195"/>
          <a:ext cx="2518272" cy="2518272"/>
        </a:xfrm>
        <a:prstGeom prst="ellipse">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latin typeface="Franklin Gothic Book" panose="020B0503020102020204" pitchFamily="34" charset="0"/>
            </a:rPr>
            <a:t>Improved health and weight management</a:t>
          </a:r>
        </a:p>
      </dsp:txBody>
      <dsp:txXfrm>
        <a:off x="3152618" y="1426987"/>
        <a:ext cx="1780688" cy="178068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FB2DEF-EA17-49D1-8F8D-432890143529}" type="datetimeFigureOut">
              <a:rPr lang="en-US" smtClean="0"/>
              <a:t>7/28/2023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735582-B935-4E5B-8D2E-84D4CF67AE8F}" type="slidenum">
              <a:rPr lang="en-US" smtClean="0"/>
              <a:t>‹#›</a:t>
            </a:fld>
            <a:endParaRPr lang="en-US"/>
          </a:p>
        </p:txBody>
      </p:sp>
    </p:spTree>
    <p:extLst>
      <p:ext uri="{BB962C8B-B14F-4D97-AF65-F5344CB8AC3E}">
        <p14:creationId xmlns:p14="http://schemas.microsoft.com/office/powerpoint/2010/main" val="34219531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50374C7-2646-4E6E-AC6F-7FC61080EFEF}"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898757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r>
              <a:rPr lang="en-US" b="1" baseline="0" dirty="0"/>
              <a:t>  </a:t>
            </a:r>
            <a:r>
              <a:rPr lang="en-US" dirty="0"/>
              <a:t>Stretching helps improve flexibility, range of motion in the joints, and increases blood flow to the muscles.  Having improved flexibility can potentially improve your performance in different types of  physical activity and decrease your risk of injury. </a:t>
            </a:r>
          </a:p>
          <a:p>
            <a:endParaRPr lang="en-US" dirty="0"/>
          </a:p>
          <a:p>
            <a:r>
              <a:rPr lang="en-US" dirty="0"/>
              <a:t>Here are a few tips for when you are stretching.  Stretching should not be considered a warm-up. Stretching cold muscles can lead to injury.  Prior to stretching, warm up your muscles with five to 10 minutes of  low-intensity walking, jogging, or biking.  It is also important to make sure that you are using proper stretching technique.  Focus on your major muscle groups such as the calves, thighs, hips, lower black, neck and shoulders.  Refrain from bouncing as you stretch, which can cause muscle injury.  You want to make sure to stretch in a smooth movement without bouncing.  Also, hold your stretch for about 30 seconds and breathe normally. When you are stretching expect to feel tension, not pain.  If you feel pain as you stretch, you may be overstretching or pushing to far.  </a:t>
            </a:r>
          </a:p>
          <a:p>
            <a:endParaRPr lang="en-US" dirty="0"/>
          </a:p>
          <a:p>
            <a:r>
              <a:rPr lang="en-US" b="1" dirty="0"/>
              <a:t>ASK: </a:t>
            </a:r>
            <a:r>
              <a:rPr lang="en-US" dirty="0"/>
              <a:t>What are some of your favorite stretches? </a:t>
            </a:r>
            <a:endParaRPr lang="en-US" b="1" dirty="0"/>
          </a:p>
          <a:p>
            <a:pPr defTabSz="950596">
              <a:defRPr/>
            </a:pPr>
            <a:endParaRPr lang="en-US" dirty="0"/>
          </a:p>
          <a:p>
            <a:endParaRPr lang="en-US" b="1" dirty="0"/>
          </a:p>
        </p:txBody>
      </p:sp>
      <p:sp>
        <p:nvSpPr>
          <p:cNvPr id="4" name="Slide Number Placeholder 3"/>
          <p:cNvSpPr>
            <a:spLocks noGrp="1"/>
          </p:cNvSpPr>
          <p:nvPr>
            <p:ph type="sldNum" sz="quarter" idx="10"/>
          </p:nvPr>
        </p:nvSpPr>
        <p:spPr/>
        <p:txBody>
          <a:bodyPr/>
          <a:lstStyle/>
          <a:p>
            <a:fld id="{B50374C7-2646-4E6E-AC6F-7FC61080EFEF}" type="slidenum">
              <a:rPr lang="en-US" smtClean="0"/>
              <a:t>10</a:t>
            </a:fld>
            <a:endParaRPr lang="en-US"/>
          </a:p>
        </p:txBody>
      </p:sp>
    </p:spTree>
    <p:extLst>
      <p:ext uri="{BB962C8B-B14F-4D97-AF65-F5344CB8AC3E}">
        <p14:creationId xmlns:p14="http://schemas.microsoft.com/office/powerpoint/2010/main" val="16707466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Add PAL headshots and names to slide</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7C745CA-2B44-4743-8B64-9B8DB41CED9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95026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We mentioned that we hope to increase the number of walking groups that Active Iowa will offer and you may wonder why that is. Some really great perks of walking groups include their accessibility. Walking groups can be held anywhere including indoors and outdoors and at different parts of the day. </a:t>
            </a:r>
          </a:p>
          <a:p>
            <a:r>
              <a:rPr lang="en-US" b="1"/>
              <a:t>SAY:  </a:t>
            </a:r>
            <a:r>
              <a:rPr lang="en-US"/>
              <a:t>A mall is one example of where to have indoor walking groups and the picture is an example of a booth set up at a local mall for the pilot study Active Ottumwa. </a:t>
            </a:r>
          </a:p>
          <a:p>
            <a:r>
              <a:rPr lang="en-US"/>
              <a:t>Walking groups also pose no to little risk because it is low impact. Walking groups also don’t require any special equipment or training, you just walk! All these functions can create a program that is sustainable overtime, so that these groups can continue without extra funds, training, or liabilities! A program such as this benefits the health of the community, so maintaining it long term is especially important. </a:t>
            </a:r>
            <a:endParaRPr lang="en-US">
              <a:cs typeface="Calibri" panose="020F0502020204030204"/>
            </a:endParaRPr>
          </a:p>
          <a:p>
            <a:endParaRPr lang="en-US">
              <a:ea typeface="Calibri"/>
              <a:cs typeface="Calibri"/>
            </a:endParaRPr>
          </a:p>
        </p:txBody>
      </p:sp>
      <p:sp>
        <p:nvSpPr>
          <p:cNvPr id="4" name="Slide Number Placeholder 3"/>
          <p:cNvSpPr>
            <a:spLocks noGrp="1"/>
          </p:cNvSpPr>
          <p:nvPr>
            <p:ph type="sldNum" sz="quarter" idx="10"/>
          </p:nvPr>
        </p:nvSpPr>
        <p:spPr/>
        <p:txBody>
          <a:bodyPr/>
          <a:lstStyle/>
          <a:p>
            <a:fld id="{8C433B51-888F-4C1B-9D5F-E343E82B833F}" type="slidenum">
              <a:rPr lang="en-US" smtClean="0"/>
              <a:t>12</a:t>
            </a:fld>
            <a:endParaRPr lang="en-US"/>
          </a:p>
        </p:txBody>
      </p:sp>
    </p:spTree>
    <p:extLst>
      <p:ext uri="{BB962C8B-B14F-4D97-AF65-F5344CB8AC3E}">
        <p14:creationId xmlns:p14="http://schemas.microsoft.com/office/powerpoint/2010/main" val="2201464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we have already said, you were all identified</a:t>
            </a:r>
            <a:r>
              <a:rPr lang="en-US" baseline="0"/>
              <a:t> as leaders in your community which is why we have reached out for your assistance in helping us to get our program moving forward and outward throughout the </a:t>
            </a:r>
            <a:r>
              <a:rPr lang="en-US"/>
              <a:t>community</a:t>
            </a:r>
            <a:r>
              <a:rPr lang="en-US" baseline="0"/>
              <a:t>.</a:t>
            </a:r>
            <a:r>
              <a:rPr lang="en-US"/>
              <a:t>  </a:t>
            </a:r>
            <a:endParaRPr lang="en-US" baseline="0"/>
          </a:p>
          <a:p>
            <a:endParaRPr lang="en-US" baseline="0"/>
          </a:p>
          <a:p>
            <a:r>
              <a:rPr lang="en-US" baseline="0"/>
              <a:t>You all have a sway in the community and strong social ties that we know can help us to achieve our goal of improving and energizing the</a:t>
            </a:r>
            <a:r>
              <a:rPr lang="en-US"/>
              <a:t> [community name] </a:t>
            </a:r>
            <a:r>
              <a:rPr lang="en-US" baseline="0"/>
              <a:t>community to be more active.</a:t>
            </a:r>
            <a:r>
              <a:rPr lang="en-US"/>
              <a:t>  </a:t>
            </a:r>
            <a:endParaRPr lang="en-US" baseline="0">
              <a:cs typeface="Calibri"/>
            </a:endParaRPr>
          </a:p>
          <a:p>
            <a:endParaRPr lang="en-US" baseline="0"/>
          </a:p>
          <a:p>
            <a:r>
              <a:rPr lang="en-US" baseline="0"/>
              <a:t>Much of what we are going to ask of you is to continue to do many of the things you are already doing that have gotten you to the point where you are a leader in the community.</a:t>
            </a:r>
            <a:r>
              <a:rPr lang="en-US"/>
              <a:t>  </a:t>
            </a:r>
            <a:endParaRPr lang="en-US">
              <a:cs typeface="Calibri"/>
            </a:endParaRPr>
          </a:p>
        </p:txBody>
      </p:sp>
      <p:sp>
        <p:nvSpPr>
          <p:cNvPr id="4" name="Slide Number Placeholder 3"/>
          <p:cNvSpPr>
            <a:spLocks noGrp="1"/>
          </p:cNvSpPr>
          <p:nvPr>
            <p:ph type="sldNum" sz="quarter" idx="10"/>
          </p:nvPr>
        </p:nvSpPr>
        <p:spPr/>
        <p:txBody>
          <a:bodyPr/>
          <a:lstStyle/>
          <a:p>
            <a:fld id="{C9735582-B935-4E5B-8D2E-84D4CF67AE8F}" type="slidenum">
              <a:rPr lang="en-US" smtClean="0"/>
              <a:t>14</a:t>
            </a:fld>
            <a:endParaRPr lang="en-US"/>
          </a:p>
        </p:txBody>
      </p:sp>
    </p:spTree>
    <p:extLst>
      <p:ext uri="{BB962C8B-B14F-4D97-AF65-F5344CB8AC3E}">
        <p14:creationId xmlns:p14="http://schemas.microsoft.com/office/powerpoint/2010/main" val="42066341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a:t>SAY:  </a:t>
            </a:r>
            <a:r>
              <a:rPr lang="en-US"/>
              <a:t>Active Iowa Ambassadors are </a:t>
            </a:r>
            <a:r>
              <a:rPr lang="en-US" baseline="0"/>
              <a:t>members within the community, but they do not lead activities. Instead, they use the strategies we teach them to motivate their social networks to participate in </a:t>
            </a:r>
            <a:r>
              <a:rPr lang="en-US"/>
              <a:t>Active Iowa</a:t>
            </a:r>
            <a:r>
              <a:rPr lang="en-US" baseline="0"/>
              <a:t> activities and to encourage </a:t>
            </a:r>
            <a:r>
              <a:rPr lang="en-US"/>
              <a:t>physical activity</a:t>
            </a:r>
            <a:r>
              <a:rPr lang="en-US" baseline="0"/>
              <a:t>. But there are some other things qualities we would like to see in our </a:t>
            </a:r>
            <a:r>
              <a:rPr lang="en-US"/>
              <a:t>Active Iowa Ambassadors</a:t>
            </a:r>
            <a:r>
              <a:rPr lang="en-US" baseline="0"/>
              <a:t> and that we do see in all of you!</a:t>
            </a:r>
            <a:r>
              <a:rPr lang="en-US"/>
              <a:t> </a:t>
            </a:r>
          </a:p>
          <a:p>
            <a:endParaRPr lang="en-US"/>
          </a:p>
        </p:txBody>
      </p:sp>
      <p:sp>
        <p:nvSpPr>
          <p:cNvPr id="4" name="Slide Number Placeholder 3"/>
          <p:cNvSpPr>
            <a:spLocks noGrp="1"/>
          </p:cNvSpPr>
          <p:nvPr>
            <p:ph type="sldNum" sz="quarter" idx="10"/>
          </p:nvPr>
        </p:nvSpPr>
        <p:spPr/>
        <p:txBody>
          <a:bodyPr/>
          <a:lstStyle/>
          <a:p>
            <a:fld id="{C9735582-B935-4E5B-8D2E-84D4CF67AE8F}" type="slidenum">
              <a:rPr lang="en-US" smtClean="0"/>
              <a:t>15</a:t>
            </a:fld>
            <a:endParaRPr lang="en-US"/>
          </a:p>
        </p:txBody>
      </p:sp>
    </p:spTree>
    <p:extLst>
      <p:ext uri="{BB962C8B-B14F-4D97-AF65-F5344CB8AC3E}">
        <p14:creationId xmlns:p14="http://schemas.microsoft.com/office/powerpoint/2010/main" val="42346761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Franklin Gothic Book"/>
              </a:rPr>
              <a:t>SAY:</a:t>
            </a:r>
            <a:r>
              <a:rPr lang="en-US" b="1">
                <a:latin typeface="Franklin Gothic Book"/>
              </a:rPr>
              <a:t> </a:t>
            </a:r>
            <a:r>
              <a:rPr lang="en-US" sz="1200" b="1">
                <a:latin typeface="Franklin Gothic Book"/>
              </a:rPr>
              <a:t> </a:t>
            </a:r>
            <a:r>
              <a:rPr lang="en-US" sz="1200">
                <a:latin typeface="Franklin Gothic Book"/>
              </a:rPr>
              <a:t>What can </a:t>
            </a:r>
            <a:r>
              <a:rPr lang="en-US">
                <a:latin typeface="Franklin Gothic Book"/>
              </a:rPr>
              <a:t>Active Iowa Ambassadors</a:t>
            </a:r>
            <a:r>
              <a:rPr lang="en-US" sz="1200">
                <a:latin typeface="Franklin Gothic Book"/>
              </a:rPr>
              <a:t> do for</a:t>
            </a:r>
            <a:r>
              <a:rPr lang="en-US" sz="1200" baseline="0">
                <a:latin typeface="Franklin Gothic Book"/>
              </a:rPr>
              <a:t> Active </a:t>
            </a:r>
            <a:r>
              <a:rPr lang="en-US">
                <a:latin typeface="Franklin Gothic Book"/>
              </a:rPr>
              <a:t>Iowa </a:t>
            </a:r>
            <a:r>
              <a:rPr lang="en-US" sz="1200" baseline="0">
                <a:latin typeface="Franklin Gothic Book"/>
              </a:rPr>
              <a:t>and </a:t>
            </a:r>
            <a:r>
              <a:rPr lang="en-US">
                <a:latin typeface="Franklin Gothic Book"/>
              </a:rPr>
              <a:t>community members</a:t>
            </a:r>
            <a:r>
              <a:rPr lang="en-US" sz="1200" baseline="0">
                <a:latin typeface="Franklin Gothic Book"/>
              </a:rPr>
              <a:t>?</a:t>
            </a:r>
            <a:endParaRPr lang="en-US" sz="1200">
              <a:latin typeface="Franklin Gothic Book"/>
            </a:endParaRPr>
          </a:p>
          <a:p>
            <a:r>
              <a:rPr lang="en-US">
                <a:latin typeface="Franklin Gothic Book"/>
              </a:rPr>
              <a:t>Active Iowa Ambassadors</a:t>
            </a:r>
            <a:r>
              <a:rPr lang="en-US" sz="1200">
                <a:latin typeface="Franklin Gothic Book"/>
              </a:rPr>
              <a:t> are members of the community who:</a:t>
            </a:r>
          </a:p>
          <a:p>
            <a:r>
              <a:rPr lang="en-US" sz="1200">
                <a:latin typeface="Franklin Gothic Book"/>
              </a:rPr>
              <a:t>Promote </a:t>
            </a:r>
            <a:r>
              <a:rPr lang="en-US">
                <a:latin typeface="Franklin Gothic Book"/>
              </a:rPr>
              <a:t>Active Iowa</a:t>
            </a:r>
            <a:r>
              <a:rPr lang="en-US" sz="1200">
                <a:latin typeface="Franklin Gothic Book"/>
              </a:rPr>
              <a:t> activities</a:t>
            </a:r>
          </a:p>
          <a:p>
            <a:r>
              <a:rPr lang="en-US" sz="1200">
                <a:latin typeface="Franklin Gothic Book"/>
              </a:rPr>
              <a:t>Advocate for </a:t>
            </a:r>
            <a:r>
              <a:rPr lang="en-US">
                <a:latin typeface="Franklin Gothic Book"/>
              </a:rPr>
              <a:t>Active Iowa programming</a:t>
            </a:r>
            <a:endParaRPr lang="en-US" sz="1200">
              <a:latin typeface="Franklin Gothic Book" panose="020B0503020102020204" pitchFamily="34" charset="0"/>
            </a:endParaRPr>
          </a:p>
          <a:p>
            <a:r>
              <a:rPr lang="en-US" sz="1200">
                <a:latin typeface="Franklin Gothic Book"/>
              </a:rPr>
              <a:t>Motivate friends and family to join </a:t>
            </a:r>
            <a:r>
              <a:rPr lang="en-US">
                <a:latin typeface="Franklin Gothic Book"/>
              </a:rPr>
              <a:t>Active Iowa activities</a:t>
            </a:r>
            <a:r>
              <a:rPr lang="en-US" sz="1200">
                <a:latin typeface="Franklin Gothic Book"/>
              </a:rPr>
              <a:t> (social networks)</a:t>
            </a:r>
          </a:p>
          <a:p>
            <a:r>
              <a:rPr lang="en-US" sz="1200">
                <a:latin typeface="Franklin Gothic Book"/>
              </a:rPr>
              <a:t>Connect people to </a:t>
            </a:r>
            <a:r>
              <a:rPr lang="en-US">
                <a:latin typeface="Franklin Gothic Book"/>
              </a:rPr>
              <a:t>Active Iowa</a:t>
            </a:r>
            <a:r>
              <a:rPr lang="en-US" sz="1200">
                <a:latin typeface="Franklin Gothic Book"/>
              </a:rPr>
              <a:t> health knowledge</a:t>
            </a:r>
            <a:r>
              <a:rPr lang="en-US" sz="1200" baseline="0">
                <a:latin typeface="Franklin Gothic Book"/>
              </a:rPr>
              <a:t> resources</a:t>
            </a:r>
          </a:p>
          <a:p>
            <a:r>
              <a:rPr lang="en-US" sz="1200" baseline="0">
                <a:latin typeface="Franklin Gothic Book"/>
              </a:rPr>
              <a:t>Support participants to continue involvement and reduce dropout in </a:t>
            </a:r>
            <a:r>
              <a:rPr lang="en-US">
                <a:latin typeface="Franklin Gothic Book"/>
              </a:rPr>
              <a:t>Active Iowa </a:t>
            </a:r>
            <a:r>
              <a:rPr lang="en-US" sz="1200" baseline="0">
                <a:latin typeface="Franklin Gothic Book"/>
              </a:rPr>
              <a:t>programs</a:t>
            </a:r>
            <a:endParaRPr lang="en-US">
              <a:latin typeface="Franklin Gothic Book"/>
            </a:endParaRPr>
          </a:p>
        </p:txBody>
      </p:sp>
      <p:sp>
        <p:nvSpPr>
          <p:cNvPr id="4" name="Slide Number Placeholder 3"/>
          <p:cNvSpPr>
            <a:spLocks noGrp="1"/>
          </p:cNvSpPr>
          <p:nvPr>
            <p:ph type="sldNum" sz="quarter" idx="10"/>
          </p:nvPr>
        </p:nvSpPr>
        <p:spPr/>
        <p:txBody>
          <a:bodyPr/>
          <a:lstStyle/>
          <a:p>
            <a:fld id="{C9735582-B935-4E5B-8D2E-84D4CF67AE8F}" type="slidenum">
              <a:rPr lang="en-US" smtClean="0"/>
              <a:t>16</a:t>
            </a:fld>
            <a:endParaRPr lang="en-US"/>
          </a:p>
        </p:txBody>
      </p:sp>
    </p:spTree>
    <p:extLst>
      <p:ext uri="{BB962C8B-B14F-4D97-AF65-F5344CB8AC3E}">
        <p14:creationId xmlns:p14="http://schemas.microsoft.com/office/powerpoint/2010/main" val="14749182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Now we will discuss</a:t>
            </a:r>
            <a:r>
              <a:rPr lang="en-US" baseline="0"/>
              <a:t> some strategies that can be very helpful for behavior change, especially toward a healthier and more physically active lifestyle. Let’s jump right in.</a:t>
            </a:r>
            <a:endParaRPr lang="en-US"/>
          </a:p>
        </p:txBody>
      </p:sp>
      <p:sp>
        <p:nvSpPr>
          <p:cNvPr id="4" name="Slide Number Placeholder 3"/>
          <p:cNvSpPr>
            <a:spLocks noGrp="1"/>
          </p:cNvSpPr>
          <p:nvPr>
            <p:ph type="sldNum" sz="quarter" idx="10"/>
          </p:nvPr>
        </p:nvSpPr>
        <p:spPr/>
        <p:txBody>
          <a:bodyPr/>
          <a:lstStyle/>
          <a:p>
            <a:fld id="{D18BD419-9627-4B0D-896A-4AE65D3F2DB8}" type="slidenum">
              <a:rPr lang="en-US" smtClean="0"/>
              <a:t>17</a:t>
            </a:fld>
            <a:endParaRPr lang="en-US"/>
          </a:p>
        </p:txBody>
      </p:sp>
    </p:spTree>
    <p:extLst>
      <p:ext uri="{BB962C8B-B14F-4D97-AF65-F5344CB8AC3E}">
        <p14:creationId xmlns:p14="http://schemas.microsoft.com/office/powerpoint/2010/main" val="40421675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  </a:t>
            </a:r>
            <a:r>
              <a:rPr lang="en-US" dirty="0"/>
              <a:t>Today</a:t>
            </a:r>
            <a:r>
              <a:rPr lang="en-US" baseline="0" dirty="0"/>
              <a:t> we will talk extensively about the following seven topics and some strategies for you to use to most effectively impact the</a:t>
            </a:r>
            <a:r>
              <a:rPr lang="en-US" dirty="0"/>
              <a:t> [community name]</a:t>
            </a:r>
            <a:r>
              <a:rPr lang="en-US" baseline="0" dirty="0"/>
              <a:t> community through your role as an </a:t>
            </a:r>
            <a:r>
              <a:rPr lang="en-US" dirty="0"/>
              <a:t>Active Iowa Ambassador</a:t>
            </a:r>
            <a:r>
              <a:rPr lang="en-US" baseline="0" dirty="0"/>
              <a:t>:</a:t>
            </a:r>
          </a:p>
          <a:p>
            <a:r>
              <a:rPr lang="en-US" baseline="0" dirty="0"/>
              <a:t>Individual needs of our participants</a:t>
            </a:r>
          </a:p>
          <a:p>
            <a:r>
              <a:rPr lang="en-US" baseline="0" dirty="0"/>
              <a:t>Using positive reinforcement</a:t>
            </a:r>
          </a:p>
          <a:p>
            <a:r>
              <a:rPr lang="en-US" baseline="0" dirty="0"/>
              <a:t>The importance of “buddy” contracts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Developing an active lifestyle mindset</a:t>
            </a:r>
          </a:p>
          <a:p>
            <a:r>
              <a:rPr lang="en-US" baseline="0" dirty="0"/>
              <a:t>Reducing or removing barriers blocking physical activity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Participants setting reasonable goals</a:t>
            </a:r>
          </a:p>
          <a:p>
            <a:endParaRPr lang="en-US" baseline="0" dirty="0"/>
          </a:p>
        </p:txBody>
      </p:sp>
      <p:sp>
        <p:nvSpPr>
          <p:cNvPr id="4" name="Slide Number Placeholder 3"/>
          <p:cNvSpPr>
            <a:spLocks noGrp="1"/>
          </p:cNvSpPr>
          <p:nvPr>
            <p:ph type="sldNum" sz="quarter" idx="10"/>
          </p:nvPr>
        </p:nvSpPr>
        <p:spPr/>
        <p:txBody>
          <a:bodyPr/>
          <a:lstStyle/>
          <a:p>
            <a:fld id="{D18BD419-9627-4B0D-896A-4AE65D3F2DB8}" type="slidenum">
              <a:rPr lang="en-US" smtClean="0"/>
              <a:t>18</a:t>
            </a:fld>
            <a:endParaRPr lang="en-US"/>
          </a:p>
        </p:txBody>
      </p:sp>
    </p:spTree>
    <p:extLst>
      <p:ext uri="{BB962C8B-B14F-4D97-AF65-F5344CB8AC3E}">
        <p14:creationId xmlns:p14="http://schemas.microsoft.com/office/powerpoint/2010/main" val="5356944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cs typeface="Calibri" panose="020F0502020204030204"/>
              </a:rPr>
              <a:t>[These quotes we used in the Active Ottumwa, but you can replace them with your own]</a:t>
            </a:r>
          </a:p>
          <a:p>
            <a:pPr defTabSz="931774">
              <a:defRPr/>
            </a:pPr>
            <a:endParaRPr lang="en-US" dirty="0"/>
          </a:p>
          <a:p>
            <a:pPr defTabSz="931774">
              <a:defRPr/>
            </a:pPr>
            <a:r>
              <a:rPr lang="en-US" b="1" dirty="0"/>
              <a:t>SAY</a:t>
            </a:r>
            <a:r>
              <a:rPr lang="en-US" dirty="0"/>
              <a:t>: Each person has their own strengths and limitations when it comes to physical activity. Active Iowa caters to those individual needs by offering such a diverse group of activities at various times and locations. Most of our activities are low impact, which is more appealing to older populations who may not be able to participate in vigorous activities. These include water walking, walking groups, and Tai Chi for example. Here are some quotes that can be adapted and used when talking with a community member about Active Iowa. </a:t>
            </a:r>
            <a:r>
              <a:rPr lang="en-US" b="1" dirty="0"/>
              <a:t>READ QUOTES</a:t>
            </a:r>
            <a:endParaRPr lang="en-US" dirty="0">
              <a:cs typeface="Calibri"/>
            </a:endParaRPr>
          </a:p>
          <a:p>
            <a:pPr defTabSz="931774">
              <a:defRPr/>
            </a:pPr>
            <a:r>
              <a:rPr lang="en-US" dirty="0"/>
              <a:t>It is important to note that previous research has concluded that having individual adaptability can increase physical activity by up to 35%! We would love to witness that in the [community name] community!</a:t>
            </a:r>
            <a:endParaRPr lang="en-US" dirty="0">
              <a:ea typeface="Calibri"/>
              <a:cs typeface="Calibri"/>
            </a:endParaRPr>
          </a:p>
          <a:p>
            <a:endParaRPr lang="en-US" dirty="0"/>
          </a:p>
        </p:txBody>
      </p:sp>
      <p:sp>
        <p:nvSpPr>
          <p:cNvPr id="4" name="Slide Number Placeholder 3"/>
          <p:cNvSpPr>
            <a:spLocks noGrp="1"/>
          </p:cNvSpPr>
          <p:nvPr>
            <p:ph type="sldNum" sz="quarter" idx="10"/>
          </p:nvPr>
        </p:nvSpPr>
        <p:spPr/>
        <p:txBody>
          <a:bodyPr/>
          <a:lstStyle/>
          <a:p>
            <a:fld id="{C9735582-B935-4E5B-8D2E-84D4CF67AE8F}" type="slidenum">
              <a:rPr lang="en-US" smtClean="0"/>
              <a:t>19</a:t>
            </a:fld>
            <a:endParaRPr lang="en-US"/>
          </a:p>
        </p:txBody>
      </p:sp>
    </p:spTree>
    <p:extLst>
      <p:ext uri="{BB962C8B-B14F-4D97-AF65-F5344CB8AC3E}">
        <p14:creationId xmlns:p14="http://schemas.microsoft.com/office/powerpoint/2010/main" val="25370484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baseline="0"/>
              <a:t>Different individuals need different types of support to help them be able to improve their health. </a:t>
            </a:r>
            <a:r>
              <a:rPr lang="en-US"/>
              <a:t>Social</a:t>
            </a:r>
            <a:r>
              <a:rPr lang="en-US" baseline="0"/>
              <a:t> support can have a significant impact on health status, health behaviors, and decision making in regards to people’s individual health needs. Many programs that attempt to change behavior utilize versions of support to help encourage the participant.</a:t>
            </a:r>
            <a:endParaRPr lang="en-US"/>
          </a:p>
          <a:p>
            <a:r>
              <a:rPr lang="en-US"/>
              <a:t>Tangible support could include offering a ride to an</a:t>
            </a:r>
            <a:r>
              <a:rPr lang="en-US" baseline="0"/>
              <a:t> activity – tangible support involves the provision of tangible aid and services that directly assist a person in need*</a:t>
            </a:r>
            <a:endParaRPr lang="en-US" baseline="0">
              <a:cs typeface="Calibri"/>
            </a:endParaRPr>
          </a:p>
          <a:p>
            <a:r>
              <a:rPr lang="en-US" baseline="0"/>
              <a:t>Emotional support involves the provision of empathy, love, trust, and caring toward the person*</a:t>
            </a:r>
            <a:endParaRPr lang="en-US" baseline="0">
              <a:cs typeface="Calibri"/>
            </a:endParaRPr>
          </a:p>
          <a:p>
            <a:r>
              <a:rPr lang="en-US" baseline="0"/>
              <a:t>Informational support could include brochures with health information or an </a:t>
            </a:r>
            <a:r>
              <a:rPr lang="en-US"/>
              <a:t>Active Iowa</a:t>
            </a:r>
            <a:r>
              <a:rPr lang="en-US" baseline="0"/>
              <a:t> calendar – it involves the provision of advice, suggestions, and information that a person can use to address problems*</a:t>
            </a:r>
            <a:endParaRPr lang="en-US" baseline="0">
              <a:cs typeface="Calibri"/>
            </a:endParaRPr>
          </a:p>
          <a:p>
            <a:r>
              <a:rPr lang="en-US" baseline="0"/>
              <a:t>*Health Behavior Health Education 4</a:t>
            </a:r>
            <a:r>
              <a:rPr lang="en-US" baseline="30000"/>
              <a:t>th</a:t>
            </a:r>
            <a:r>
              <a:rPr lang="en-US" baseline="0"/>
              <a:t> edition</a:t>
            </a:r>
            <a:endParaRPr lang="en-US" baseline="0">
              <a:cs typeface="Calibri"/>
            </a:endParaRPr>
          </a:p>
          <a:p>
            <a:endParaRPr lang="en-US"/>
          </a:p>
        </p:txBody>
      </p:sp>
      <p:sp>
        <p:nvSpPr>
          <p:cNvPr id="4" name="Slide Number Placeholder 3"/>
          <p:cNvSpPr>
            <a:spLocks noGrp="1"/>
          </p:cNvSpPr>
          <p:nvPr>
            <p:ph type="sldNum" sz="quarter" idx="10"/>
          </p:nvPr>
        </p:nvSpPr>
        <p:spPr/>
        <p:txBody>
          <a:bodyPr/>
          <a:lstStyle/>
          <a:p>
            <a:fld id="{D18BD419-9627-4B0D-896A-4AE65D3F2DB8}" type="slidenum">
              <a:rPr lang="en-US" smtClean="0"/>
              <a:t>20</a:t>
            </a:fld>
            <a:endParaRPr lang="en-US"/>
          </a:p>
        </p:txBody>
      </p:sp>
    </p:spTree>
    <p:extLst>
      <p:ext uri="{BB962C8B-B14F-4D97-AF65-F5344CB8AC3E}">
        <p14:creationId xmlns:p14="http://schemas.microsoft.com/office/powerpoint/2010/main" val="262614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r>
              <a:rPr lang="en-US" b="1" baseline="0" dirty="0"/>
              <a:t> </a:t>
            </a:r>
            <a:r>
              <a:rPr lang="en-US" dirty="0"/>
              <a:t>Welcome to training Day! Thank</a:t>
            </a:r>
            <a:r>
              <a:rPr lang="en-US" baseline="0" dirty="0"/>
              <a:t> you all for taking the time out of your already busy schedule to help make our program a success. If you are in attendance today, you have been identified as an influential member of the</a:t>
            </a:r>
            <a:r>
              <a:rPr lang="en-US" dirty="0"/>
              <a:t> </a:t>
            </a:r>
            <a:r>
              <a:rPr lang="en-US" baseline="0" dirty="0"/>
              <a:t>community by fellow </a:t>
            </a:r>
            <a:r>
              <a:rPr lang="en-US" dirty="0"/>
              <a:t>community members</a:t>
            </a:r>
            <a:r>
              <a:rPr lang="en-US" baseline="0" dirty="0"/>
              <a:t>.</a:t>
            </a:r>
            <a:r>
              <a:rPr lang="en-US" dirty="0"/>
              <a:t> </a:t>
            </a:r>
            <a:r>
              <a:rPr lang="en-US" baseline="0" dirty="0"/>
              <a:t> We are so excited to have you here today to learn about our program, and we hope to enlist your support and your strong influence in the community to help get people energized and as excited about our program as we are.</a:t>
            </a:r>
            <a:r>
              <a:rPr lang="en-US" dirty="0"/>
              <a:t> </a:t>
            </a:r>
            <a:r>
              <a:rPr lang="en-US" baseline="0" dirty="0"/>
              <a:t> To help us to continue to mobilize the </a:t>
            </a:r>
            <a:r>
              <a:rPr lang="en-US" dirty="0"/>
              <a:t>community</a:t>
            </a:r>
            <a:r>
              <a:rPr lang="en-US" baseline="0" dirty="0"/>
              <a:t>, as we know many of you are already doing through the great impact you currently have</a:t>
            </a:r>
            <a:r>
              <a:rPr lang="en-US" dirty="0"/>
              <a:t>.  </a:t>
            </a:r>
            <a:endParaRPr lang="en-US" baseline="0" dirty="0"/>
          </a:p>
          <a:p>
            <a:endParaRPr lang="en-US" baseline="0" dirty="0"/>
          </a:p>
          <a:p>
            <a:r>
              <a:rPr lang="en-US" baseline="0" dirty="0"/>
              <a:t>Here is a brief run down of what we will discuss today. We will review some really important background information about the development of </a:t>
            </a:r>
            <a:r>
              <a:rPr lang="en-US" dirty="0"/>
              <a:t>Active Iowa</a:t>
            </a:r>
            <a:r>
              <a:rPr lang="en-US" baseline="0" dirty="0"/>
              <a:t>. Then we will discuss some popular strategies that are commonly used in public health that may help you to further the great work you are all doing in mobilizing the </a:t>
            </a:r>
            <a:r>
              <a:rPr lang="en-US" dirty="0"/>
              <a:t>community</a:t>
            </a:r>
            <a:r>
              <a:rPr lang="en-US" baseline="0" dirty="0"/>
              <a:t> to help them be more active and involved not only in the Active </a:t>
            </a:r>
            <a:r>
              <a:rPr lang="en-US" dirty="0"/>
              <a:t>Iowa program</a:t>
            </a:r>
            <a:r>
              <a:rPr lang="en-US" baseline="0" dirty="0"/>
              <a:t>, but in other great programs that </a:t>
            </a:r>
            <a:r>
              <a:rPr lang="en-US" dirty="0"/>
              <a:t>the community has</a:t>
            </a:r>
            <a:r>
              <a:rPr lang="en-US" baseline="0" dirty="0"/>
              <a:t> to offer. *Feel free to take notes when we discuss these strategies or at any other point in the presentation* Then we will go into further detail about what your role entails. Finally, we will wrap up with questions and discussion. Any questions so far? Let’s begin!</a:t>
            </a:r>
            <a:endParaRPr lang="en-US" dirty="0">
              <a:cs typeface="Calibri"/>
            </a:endParaRPr>
          </a:p>
        </p:txBody>
      </p:sp>
      <p:sp>
        <p:nvSpPr>
          <p:cNvPr id="4" name="Slide Number Placeholder 3"/>
          <p:cNvSpPr>
            <a:spLocks noGrp="1"/>
          </p:cNvSpPr>
          <p:nvPr>
            <p:ph type="sldNum" sz="quarter" idx="10"/>
          </p:nvPr>
        </p:nvSpPr>
        <p:spPr/>
        <p:txBody>
          <a:bodyPr/>
          <a:lstStyle/>
          <a:p>
            <a:fld id="{C9735582-B935-4E5B-8D2E-84D4CF67AE8F}" type="slidenum">
              <a:rPr lang="en-US" smtClean="0"/>
              <a:t>2</a:t>
            </a:fld>
            <a:endParaRPr lang="en-US"/>
          </a:p>
        </p:txBody>
      </p:sp>
    </p:spTree>
    <p:extLst>
      <p:ext uri="{BB962C8B-B14F-4D97-AF65-F5344CB8AC3E}">
        <p14:creationId xmlns:p14="http://schemas.microsoft.com/office/powerpoint/2010/main" val="22586822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cs typeface="Calibri"/>
              </a:rPr>
              <a:t>[Quotes are not specific to Active Iowa, you can replace these with your own]</a:t>
            </a:r>
            <a:endParaRPr lang="en-US" dirty="0"/>
          </a:p>
          <a:p>
            <a:pPr defTabSz="931774">
              <a:defRPr/>
            </a:pPr>
            <a:endParaRPr lang="en-US" dirty="0"/>
          </a:p>
          <a:p>
            <a:pPr defTabSz="931774">
              <a:defRPr/>
            </a:pPr>
            <a:r>
              <a:rPr lang="en-US" b="1" dirty="0"/>
              <a:t>SAY</a:t>
            </a:r>
            <a:r>
              <a:rPr lang="en-US" dirty="0"/>
              <a:t>: You may or may not have heard of positive reinforcement before. It can be described as reinforcing a behavior through a positive stimulus and/or verbal persuasion following the desired behavior.</a:t>
            </a:r>
            <a:endParaRPr lang="en-US" dirty="0">
              <a:cs typeface="Calibri"/>
            </a:endParaRPr>
          </a:p>
          <a:p>
            <a:pPr defTabSz="931774">
              <a:defRPr/>
            </a:pPr>
            <a:r>
              <a:rPr lang="en-US" dirty="0"/>
              <a:t>Similar to letting a kid have dessert after finishing their dinner, may motivate them to eat all their dinner (veggies and all!) or being paid for hard work will cause people to attend work and do their best.</a:t>
            </a:r>
            <a:endParaRPr lang="en-US" dirty="0">
              <a:cs typeface="Calibri"/>
            </a:endParaRPr>
          </a:p>
          <a:p>
            <a:pPr defTabSz="931774">
              <a:defRPr/>
            </a:pPr>
            <a:r>
              <a:rPr lang="en-US" dirty="0"/>
              <a:t>Active Iowa programming already offers raffle entries after participants attend activities, but you can do your part too!</a:t>
            </a:r>
            <a:endParaRPr lang="en-US" dirty="0">
              <a:cs typeface="Calibri"/>
            </a:endParaRPr>
          </a:p>
          <a:p>
            <a:pPr defTabSz="931774">
              <a:defRPr/>
            </a:pPr>
            <a:r>
              <a:rPr lang="en-US" dirty="0"/>
              <a:t>You can also use verbal positive reinforcement to achieve greater participation and reduce drop out. We have included some examples of quotes you can use to remind participants how great of a job they are doing on their physical activity path!</a:t>
            </a:r>
            <a:endParaRPr lang="en-US" dirty="0">
              <a:cs typeface="Calibri"/>
            </a:endParaRPr>
          </a:p>
          <a:p>
            <a:pPr defTabSz="931774">
              <a:defRPr/>
            </a:pPr>
            <a:r>
              <a:rPr lang="en-US" b="1" dirty="0"/>
              <a:t>READ QUOTES</a:t>
            </a:r>
            <a:endParaRPr lang="en-US" dirty="0"/>
          </a:p>
          <a:p>
            <a:endParaRPr lang="en-US" dirty="0"/>
          </a:p>
        </p:txBody>
      </p:sp>
      <p:sp>
        <p:nvSpPr>
          <p:cNvPr id="4" name="Slide Number Placeholder 3"/>
          <p:cNvSpPr>
            <a:spLocks noGrp="1"/>
          </p:cNvSpPr>
          <p:nvPr>
            <p:ph type="sldNum" sz="quarter" idx="10"/>
          </p:nvPr>
        </p:nvSpPr>
        <p:spPr/>
        <p:txBody>
          <a:bodyPr/>
          <a:lstStyle/>
          <a:p>
            <a:fld id="{C9735582-B935-4E5B-8D2E-84D4CF67AE8F}" type="slidenum">
              <a:rPr lang="en-US" smtClean="0"/>
              <a:t>21</a:t>
            </a:fld>
            <a:endParaRPr lang="en-US"/>
          </a:p>
        </p:txBody>
      </p:sp>
    </p:spTree>
    <p:extLst>
      <p:ext uri="{BB962C8B-B14F-4D97-AF65-F5344CB8AC3E}">
        <p14:creationId xmlns:p14="http://schemas.microsoft.com/office/powerpoint/2010/main" val="16983948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latin typeface="Franklin Gothic Book"/>
              </a:rPr>
              <a:t>[These quotes are examples we used in Active Ottumwa, but you can replace these with your own]</a:t>
            </a:r>
          </a:p>
          <a:p>
            <a:pPr defTabSz="931774">
              <a:defRPr/>
            </a:pPr>
            <a:endParaRPr lang="en-US" dirty="0">
              <a:latin typeface="Franklin Gothic Book"/>
            </a:endParaRPr>
          </a:p>
          <a:p>
            <a:pPr defTabSz="931774">
              <a:defRPr/>
            </a:pPr>
            <a:r>
              <a:rPr lang="en-US" dirty="0">
                <a:latin typeface="Franklin Gothic Book"/>
              </a:rPr>
              <a:t>A “buddy” system or a contract with friends can create accountability to perform the desired behavior. This aspect is one reason why group fitness can be so popular and successful! – research has shown that having adequate social support, like a buddy system, can increase physical activity time by up to 44%. </a:t>
            </a:r>
            <a:endParaRPr lang="en-US" dirty="0">
              <a:latin typeface="Franklin Gothic Book" panose="020B0503020102020204" pitchFamily="34" charset="0"/>
            </a:endParaRPr>
          </a:p>
          <a:p>
            <a:pPr defTabSz="931774">
              <a:defRPr/>
            </a:pPr>
            <a:r>
              <a:rPr lang="en-US" dirty="0">
                <a:latin typeface="Franklin Gothic Book"/>
              </a:rPr>
              <a:t>You can help by making connections with community members and encourage companionship. You can start with your own social networks like your immediate friends and family, then work your way outwards to colleagues, other orgs and the broader community. Kind of sounds like a framework we have talked about before right?</a:t>
            </a:r>
          </a:p>
          <a:p>
            <a:pPr defTabSz="931774">
              <a:defRPr/>
            </a:pPr>
            <a:r>
              <a:rPr lang="en-US" dirty="0">
                <a:latin typeface="Franklin Gothic Book"/>
              </a:rPr>
              <a:t>We have also included some examples of unofficial contracts </a:t>
            </a:r>
            <a:endParaRPr lang="en-US" dirty="0">
              <a:latin typeface="Franklin Gothic Book" panose="020B0503020102020204" pitchFamily="34" charset="0"/>
            </a:endParaRPr>
          </a:p>
          <a:p>
            <a:pPr defTabSz="931774">
              <a:defRPr/>
            </a:pPr>
            <a:r>
              <a:rPr lang="en-US" b="1" dirty="0">
                <a:latin typeface="Franklin Gothic Book"/>
              </a:rPr>
              <a:t>READ QUOTES</a:t>
            </a:r>
            <a:endParaRPr lang="en-US" dirty="0">
              <a:latin typeface="Franklin Gothic Book"/>
            </a:endParaRPr>
          </a:p>
          <a:p>
            <a:endParaRPr lang="en-US" dirty="0"/>
          </a:p>
        </p:txBody>
      </p:sp>
      <p:sp>
        <p:nvSpPr>
          <p:cNvPr id="4" name="Slide Number Placeholder 3"/>
          <p:cNvSpPr>
            <a:spLocks noGrp="1"/>
          </p:cNvSpPr>
          <p:nvPr>
            <p:ph type="sldNum" sz="quarter" idx="10"/>
          </p:nvPr>
        </p:nvSpPr>
        <p:spPr/>
        <p:txBody>
          <a:bodyPr/>
          <a:lstStyle/>
          <a:p>
            <a:fld id="{C9735582-B935-4E5B-8D2E-84D4CF67AE8F}" type="slidenum">
              <a:rPr lang="en-US" smtClean="0"/>
              <a:t>22</a:t>
            </a:fld>
            <a:endParaRPr lang="en-US"/>
          </a:p>
        </p:txBody>
      </p:sp>
    </p:spTree>
    <p:extLst>
      <p:ext uri="{BB962C8B-B14F-4D97-AF65-F5344CB8AC3E}">
        <p14:creationId xmlns:p14="http://schemas.microsoft.com/office/powerpoint/2010/main" val="42544295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The</a:t>
            </a:r>
            <a:r>
              <a:rPr lang="en-US" baseline="0"/>
              <a:t> types of social networks we are talking about can not only include your friends and family, but larger extensions of those things too. This could include things like organization such as your working, where you volunteer or where you go to church. It can also include larger communities as well. For example, you could consider yourself part of the </a:t>
            </a:r>
            <a:r>
              <a:rPr lang="en-US"/>
              <a:t>local school pride </a:t>
            </a:r>
            <a:r>
              <a:rPr lang="en-US" baseline="0"/>
              <a:t>because you frequent athletic events and support their debate team. In this sense, you have something in common when thousands of other people in your town without even directly knowing them!</a:t>
            </a:r>
          </a:p>
          <a:p>
            <a:endParaRPr lang="en-US" baseline="0"/>
          </a:p>
          <a:p>
            <a:r>
              <a:rPr lang="en-US" baseline="0"/>
              <a:t>We want to use your extensive social networks to help us promote programming! All of you are energetic and involved individuals who can use your skills to get people to exercise more and engage them!</a:t>
            </a:r>
            <a:endParaRPr lang="en-US">
              <a:cs typeface="Calibri"/>
            </a:endParaRPr>
          </a:p>
        </p:txBody>
      </p:sp>
      <p:sp>
        <p:nvSpPr>
          <p:cNvPr id="4" name="Slide Number Placeholder 3"/>
          <p:cNvSpPr>
            <a:spLocks noGrp="1"/>
          </p:cNvSpPr>
          <p:nvPr>
            <p:ph type="sldNum" sz="quarter" idx="10"/>
          </p:nvPr>
        </p:nvSpPr>
        <p:spPr/>
        <p:txBody>
          <a:bodyPr/>
          <a:lstStyle/>
          <a:p>
            <a:fld id="{C9735582-B935-4E5B-8D2E-84D4CF67AE8F}" type="slidenum">
              <a:rPr lang="en-US" smtClean="0"/>
              <a:t>23</a:t>
            </a:fld>
            <a:endParaRPr lang="en-US"/>
          </a:p>
        </p:txBody>
      </p:sp>
    </p:spTree>
    <p:extLst>
      <p:ext uri="{BB962C8B-B14F-4D97-AF65-F5344CB8AC3E}">
        <p14:creationId xmlns:p14="http://schemas.microsoft.com/office/powerpoint/2010/main" val="24958551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aseline="0"/>
              <a:t>For this activity, you will be using these social network worksheets to create your own social network. We understand it has been a few days since we last discussed this topic so here is the model image and a quick overview -</a:t>
            </a:r>
          </a:p>
          <a:p>
            <a:r>
              <a:rPr lang="en-US" baseline="0"/>
              <a:t>Step 1 create your social network within the circles – this can include your friends, family, colleagues, work, athletic orgs, churches, etc.</a:t>
            </a:r>
          </a:p>
          <a:p>
            <a:r>
              <a:rPr lang="en-US" baseline="0"/>
              <a:t>Step 2 connect circles to each other</a:t>
            </a:r>
          </a:p>
          <a:p>
            <a:r>
              <a:rPr lang="en-US" baseline="0"/>
              <a:t>Step 3 View your extensive network</a:t>
            </a:r>
            <a:endParaRPr lang="en-US"/>
          </a:p>
        </p:txBody>
      </p:sp>
      <p:sp>
        <p:nvSpPr>
          <p:cNvPr id="4" name="Slide Number Placeholder 3"/>
          <p:cNvSpPr>
            <a:spLocks noGrp="1"/>
          </p:cNvSpPr>
          <p:nvPr>
            <p:ph type="sldNum" sz="quarter" idx="10"/>
          </p:nvPr>
        </p:nvSpPr>
        <p:spPr/>
        <p:txBody>
          <a:bodyPr/>
          <a:lstStyle/>
          <a:p>
            <a:fld id="{D18BD419-9627-4B0D-896A-4AE65D3F2DB8}" type="slidenum">
              <a:rPr lang="en-US" smtClean="0"/>
              <a:t>24</a:t>
            </a:fld>
            <a:endParaRPr lang="en-US"/>
          </a:p>
        </p:txBody>
      </p:sp>
    </p:spTree>
    <p:extLst>
      <p:ext uri="{BB962C8B-B14F-4D97-AF65-F5344CB8AC3E}">
        <p14:creationId xmlns:p14="http://schemas.microsoft.com/office/powerpoint/2010/main" val="8053925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a:latin typeface="Franklin Gothic Book" panose="020B0503020102020204" pitchFamily="34" charset="0"/>
              </a:rPr>
              <a:t>SAY: </a:t>
            </a:r>
            <a:r>
              <a:rPr lang="en-US">
                <a:latin typeface="Franklin Gothic Book" panose="020B0503020102020204" pitchFamily="34" charset="0"/>
              </a:rPr>
              <a:t>Changing your mindset can be a very tricky thing to so, but here we have some ways that you can help others to make a physical lifestyle their only lifestyle. It has been proven that an improved mindset can improve the physical health of an individual!</a:t>
            </a:r>
          </a:p>
          <a:p>
            <a:pPr defTabSz="931774">
              <a:defRPr/>
            </a:pPr>
            <a:r>
              <a:rPr lang="en-US">
                <a:latin typeface="Franklin Gothic Book" panose="020B0503020102020204" pitchFamily="34" charset="0"/>
              </a:rPr>
              <a:t>Enhancing positive thoughts can reduce attrition of participants in program. This can include listening to uplifting music that can really get someone going!</a:t>
            </a:r>
            <a:endParaRPr lang="en-US"/>
          </a:p>
          <a:p>
            <a:pPr defTabSz="931774">
              <a:defRPr/>
            </a:pPr>
            <a:r>
              <a:rPr lang="en-US"/>
              <a:t>Mental</a:t>
            </a:r>
            <a:r>
              <a:rPr lang="en-US" baseline="0"/>
              <a:t> anchors are also good ways to keep an active lifestyle mindset. This can </a:t>
            </a:r>
            <a:r>
              <a:rPr lang="en-US">
                <a:latin typeface="Franklin Gothic Book" panose="020B0503020102020204" pitchFamily="34" charset="0"/>
              </a:rPr>
              <a:t>include an object in your pocket, an important thought, or a valued picture.</a:t>
            </a:r>
          </a:p>
          <a:p>
            <a:pPr defTabSz="931774">
              <a:defRPr/>
            </a:pPr>
            <a:r>
              <a:rPr lang="en-US">
                <a:latin typeface="Franklin Gothic Book" panose="020B0503020102020204" pitchFamily="34" charset="0"/>
              </a:rPr>
              <a:t>Even a simple act such as laying your clothes out the night before can get your mind in the right place to make physical activity a priority.</a:t>
            </a:r>
          </a:p>
          <a:p>
            <a:endParaRPr lang="en-US"/>
          </a:p>
        </p:txBody>
      </p:sp>
      <p:sp>
        <p:nvSpPr>
          <p:cNvPr id="4" name="Slide Number Placeholder 3"/>
          <p:cNvSpPr>
            <a:spLocks noGrp="1"/>
          </p:cNvSpPr>
          <p:nvPr>
            <p:ph type="sldNum" sz="quarter" idx="10"/>
          </p:nvPr>
        </p:nvSpPr>
        <p:spPr/>
        <p:txBody>
          <a:bodyPr/>
          <a:lstStyle/>
          <a:p>
            <a:fld id="{D18BD419-9627-4B0D-896A-4AE65D3F2DB8}" type="slidenum">
              <a:rPr lang="en-US" smtClean="0"/>
              <a:t>25</a:t>
            </a:fld>
            <a:endParaRPr lang="en-US"/>
          </a:p>
        </p:txBody>
      </p:sp>
    </p:spTree>
    <p:extLst>
      <p:ext uri="{BB962C8B-B14F-4D97-AF65-F5344CB8AC3E}">
        <p14:creationId xmlns:p14="http://schemas.microsoft.com/office/powerpoint/2010/main" val="3735181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latin typeface="Franklin Gothic Book"/>
              </a:rPr>
              <a:t>[These are quotes we gave as examples for Active Ottumwa, but you can replace with your own]</a:t>
            </a:r>
            <a:endParaRPr lang="en-US" b="1" dirty="0">
              <a:latin typeface="Franklin Gothic Book"/>
            </a:endParaRPr>
          </a:p>
          <a:p>
            <a:pPr defTabSz="931774">
              <a:defRPr/>
            </a:pPr>
            <a:r>
              <a:rPr lang="en-US" b="1" dirty="0">
                <a:latin typeface="Franklin Gothic Book"/>
              </a:rPr>
              <a:t>READ QUOTES</a:t>
            </a:r>
            <a:endParaRPr lang="en-US" dirty="0">
              <a:latin typeface="Franklin Gothic Book"/>
            </a:endParaRPr>
          </a:p>
          <a:p>
            <a:pPr defTabSz="931774">
              <a:defRPr/>
            </a:pPr>
            <a:r>
              <a:rPr lang="en-US" b="1" dirty="0">
                <a:latin typeface="Franklin Gothic Book"/>
              </a:rPr>
              <a:t>Say: </a:t>
            </a:r>
            <a:r>
              <a:rPr lang="en-US" dirty="0">
                <a:latin typeface="Franklin Gothic Book"/>
              </a:rPr>
              <a:t>These are examples of advice given to reduce barriers. Barriers are negative aspects of a health behavior that can prevent change. For physical activity, this can include money, time, pain, fear, location, etc. Active Iowa has attempted to reduce or remove some potential barriers including offering FREE physical activities and offering the activities at various locations/times/days. Active Iowa also provides physical activities that are low impact, such as water walking or tai chi, to reduce fear of pain. </a:t>
            </a:r>
            <a:endParaRPr lang="en-US" dirty="0">
              <a:latin typeface="Franklin Gothic Book" panose="020B0503020102020204" pitchFamily="34" charset="0"/>
            </a:endParaRPr>
          </a:p>
          <a:p>
            <a:pPr defTabSz="931774">
              <a:defRPr/>
            </a:pPr>
            <a:r>
              <a:rPr lang="en-US" dirty="0">
                <a:latin typeface="Franklin Gothic Book"/>
              </a:rPr>
              <a:t>By eliminating barriers, Active Iowa’s platform can help increase health equity within the community. Health equity means to optimize conditions so everyone has equal opportunities to achieve their highest level of health</a:t>
            </a:r>
          </a:p>
          <a:p>
            <a:pPr defTabSz="931774">
              <a:defRPr/>
            </a:pPr>
            <a:r>
              <a:rPr lang="en-US" dirty="0">
                <a:latin typeface="Franklin Gothic Book"/>
              </a:rPr>
              <a:t>You can help reduce barriers by reassurance, correction of misinformation, incentives, and other assistance and it has been shown to increase physical activity participation by up to 25%! </a:t>
            </a:r>
            <a:endParaRPr lang="en-US" dirty="0">
              <a:latin typeface="Franklin Gothic Book" panose="020B0503020102020204" pitchFamily="34" charset="0"/>
            </a:endParaRPr>
          </a:p>
        </p:txBody>
      </p:sp>
      <p:sp>
        <p:nvSpPr>
          <p:cNvPr id="4" name="Slide Number Placeholder 3"/>
          <p:cNvSpPr>
            <a:spLocks noGrp="1"/>
          </p:cNvSpPr>
          <p:nvPr>
            <p:ph type="sldNum" sz="quarter" idx="10"/>
          </p:nvPr>
        </p:nvSpPr>
        <p:spPr/>
        <p:txBody>
          <a:bodyPr/>
          <a:lstStyle/>
          <a:p>
            <a:fld id="{C9735582-B935-4E5B-8D2E-84D4CF67AE8F}" type="slidenum">
              <a:rPr lang="en-US" smtClean="0"/>
              <a:t>26</a:t>
            </a:fld>
            <a:endParaRPr lang="en-US"/>
          </a:p>
        </p:txBody>
      </p:sp>
    </p:spTree>
    <p:extLst>
      <p:ext uri="{BB962C8B-B14F-4D97-AF65-F5344CB8AC3E}">
        <p14:creationId xmlns:p14="http://schemas.microsoft.com/office/powerpoint/2010/main" val="1508806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a:latin typeface="Franklin Gothic Book"/>
              </a:rPr>
              <a:t>SAY:  (</a:t>
            </a:r>
            <a:r>
              <a:rPr lang="en-US">
                <a:latin typeface="Franklin Gothic Book"/>
              </a:rPr>
              <a:t>READ FROM SLIDE)</a:t>
            </a:r>
          </a:p>
          <a:p>
            <a:pPr defTabSz="931774">
              <a:defRPr/>
            </a:pPr>
            <a:r>
              <a:rPr lang="en-US">
                <a:latin typeface="Franklin Gothic Book"/>
              </a:rPr>
              <a:t>(Barriers in [community name] specifically for Active Iowa or physical activity in general - activity with partner). </a:t>
            </a:r>
            <a:endParaRPr lang="en-US">
              <a:latin typeface="Franklin Gothic Book" panose="020B0503020102020204" pitchFamily="34" charset="0"/>
            </a:endParaRPr>
          </a:p>
          <a:p>
            <a:pPr defTabSz="931774">
              <a:defRPr/>
            </a:pPr>
            <a:r>
              <a:rPr lang="en-US">
                <a:latin typeface="Franklin Gothic Book"/>
              </a:rPr>
              <a:t>Go through the steps of the activity and during the discussion talk about potential ways that the barriers could be overcome.</a:t>
            </a:r>
          </a:p>
          <a:p>
            <a:pPr defTabSz="931774">
              <a:defRPr/>
            </a:pPr>
            <a:endParaRPr lang="en-US"/>
          </a:p>
        </p:txBody>
      </p:sp>
      <p:sp>
        <p:nvSpPr>
          <p:cNvPr id="4" name="Slide Number Placeholder 3"/>
          <p:cNvSpPr>
            <a:spLocks noGrp="1"/>
          </p:cNvSpPr>
          <p:nvPr>
            <p:ph type="sldNum" sz="quarter" idx="10"/>
          </p:nvPr>
        </p:nvSpPr>
        <p:spPr/>
        <p:txBody>
          <a:bodyPr/>
          <a:lstStyle/>
          <a:p>
            <a:fld id="{D18BD419-9627-4B0D-896A-4AE65D3F2DB8}" type="slidenum">
              <a:rPr lang="en-US" smtClean="0"/>
              <a:t>27</a:t>
            </a:fld>
            <a:endParaRPr lang="en-US"/>
          </a:p>
        </p:txBody>
      </p:sp>
    </p:spTree>
    <p:extLst>
      <p:ext uri="{BB962C8B-B14F-4D97-AF65-F5344CB8AC3E}">
        <p14:creationId xmlns:p14="http://schemas.microsoft.com/office/powerpoint/2010/main" val="29670191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t>
            </a:r>
            <a:r>
              <a:rPr lang="en-US" dirty="0"/>
              <a:t>Insert slide 38 from PAL Training Day 2 if changes made to PAL training]</a:t>
            </a:r>
          </a:p>
          <a:p>
            <a:endParaRPr lang="en-US" dirty="0"/>
          </a:p>
          <a:p>
            <a:r>
              <a:rPr lang="en-US"/>
              <a:t>Goal-setting and self-monitoring are behavior strategies that can be used to help create positive change in an individual’s physical activity habits.  Goal-setting involves identifying short-term or long-term behavior changes that can be achieved.  For example, setting a goal to lose a certain amount of weight by a certain date.   Self-monitoring of progress is observing your own behavior and determining if you are on track to achieve your goals.</a:t>
            </a:r>
          </a:p>
          <a:p>
            <a:r>
              <a:rPr lang="en-US" b="1" dirty="0"/>
              <a:t> </a:t>
            </a:r>
            <a:endParaRPr lang="en-US" dirty="0"/>
          </a:p>
          <a:p>
            <a:r>
              <a:rPr lang="en-US" dirty="0"/>
              <a:t>Some examples of how other communities have carried out these activities include: using diaries that track physical activity behaviors . </a:t>
            </a:r>
            <a:r>
              <a:rPr lang="en-US" baseline="30000" dirty="0"/>
              <a:t>36</a:t>
            </a:r>
            <a:r>
              <a:rPr lang="en-US" dirty="0"/>
              <a:t> And using a using a buddy system to help people develop goals and ensure their partners are reaching those goals. </a:t>
            </a:r>
            <a:r>
              <a:rPr lang="en-US" baseline="30000" dirty="0"/>
              <a:t>37</a:t>
            </a:r>
            <a:endParaRPr lang="en-US" dirty="0"/>
          </a:p>
          <a:p>
            <a:endParaRPr lang="en-US"/>
          </a:p>
        </p:txBody>
      </p:sp>
      <p:sp>
        <p:nvSpPr>
          <p:cNvPr id="4" name="Slide Number Placeholder 3"/>
          <p:cNvSpPr>
            <a:spLocks noGrp="1"/>
          </p:cNvSpPr>
          <p:nvPr>
            <p:ph type="sldNum" sz="quarter" idx="10"/>
          </p:nvPr>
        </p:nvSpPr>
        <p:spPr/>
        <p:txBody>
          <a:bodyPr/>
          <a:lstStyle/>
          <a:p>
            <a:fld id="{963E7BCB-BF38-40A2-86DF-63CB8A8755E6}" type="slidenum">
              <a:rPr lang="en-US" smtClean="0"/>
              <a:t>28</a:t>
            </a:fld>
            <a:endParaRPr lang="en-US"/>
          </a:p>
        </p:txBody>
      </p:sp>
    </p:spTree>
    <p:extLst>
      <p:ext uri="{BB962C8B-B14F-4D97-AF65-F5344CB8AC3E}">
        <p14:creationId xmlns:p14="http://schemas.microsoft.com/office/powerpoint/2010/main" val="15219804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9735582-B935-4E5B-8D2E-84D4CF67AE8F}" type="slidenum">
              <a:rPr lang="en-US" smtClean="0"/>
              <a:t>30</a:t>
            </a:fld>
            <a:endParaRPr lang="en-US"/>
          </a:p>
        </p:txBody>
      </p:sp>
    </p:spTree>
    <p:extLst>
      <p:ext uri="{BB962C8B-B14F-4D97-AF65-F5344CB8AC3E}">
        <p14:creationId xmlns:p14="http://schemas.microsoft.com/office/powerpoint/2010/main" val="2811441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a:t>
            </a:r>
            <a:r>
              <a:rPr lang="en-US" dirty="0"/>
              <a:t>Pick and choose which options you want and ask your Active Iowa Ambassadors to help promote. In order to create Facebook posts, you must first create a community specific Active Iowa Facebook page. Can insert QR code to social media page for your Active Iowa program.]</a:t>
            </a:r>
            <a:r>
              <a:rPr lang="en-US" dirty="0">
                <a:ea typeface="Calibri"/>
                <a:cs typeface="Calibri"/>
              </a:rPr>
              <a:t>                                                                                                                  </a:t>
            </a:r>
            <a:endParaRPr lang="en-US" dirty="0"/>
          </a:p>
          <a:p>
            <a:r>
              <a:rPr lang="en-US" b="1" dirty="0"/>
              <a:t>SAY:  </a:t>
            </a:r>
            <a:r>
              <a:rPr lang="en-US" dirty="0"/>
              <a:t>Here are some</a:t>
            </a:r>
            <a:r>
              <a:rPr lang="en-US" baseline="0" dirty="0"/>
              <a:t> examples of how you can promote our program. These are not required, but should be taken as recommendations for what you can do.</a:t>
            </a:r>
            <a:r>
              <a:rPr lang="en-US" dirty="0"/>
              <a:t> </a:t>
            </a:r>
            <a:endParaRPr lang="en-US" dirty="0">
              <a:cs typeface="Calibri"/>
            </a:endParaRPr>
          </a:p>
          <a:p>
            <a:r>
              <a:rPr lang="en-US" baseline="0" dirty="0"/>
              <a:t>You can:</a:t>
            </a:r>
            <a:endParaRPr lang="en-US" baseline="0" dirty="0">
              <a:cs typeface="Calibri"/>
            </a:endParaRPr>
          </a:p>
          <a:p>
            <a:r>
              <a:rPr lang="en-US" baseline="0" dirty="0"/>
              <a:t>Create </a:t>
            </a:r>
            <a:r>
              <a:rPr lang="en-US" dirty="0"/>
              <a:t>Facebook</a:t>
            </a:r>
            <a:r>
              <a:rPr lang="en-US" baseline="0" dirty="0"/>
              <a:t> posts about our various activities or you can share ours if you want (we post about one/day)</a:t>
            </a:r>
            <a:endParaRPr lang="en-US" baseline="0" dirty="0">
              <a:ea typeface="Calibri"/>
              <a:cs typeface="Calibri"/>
            </a:endParaRPr>
          </a:p>
          <a:p>
            <a:r>
              <a:rPr lang="en-US" baseline="0" dirty="0"/>
              <a:t>You can attend </a:t>
            </a:r>
            <a:r>
              <a:rPr lang="en-US" dirty="0"/>
              <a:t>Physical Activity Leader</a:t>
            </a:r>
            <a:r>
              <a:rPr lang="en-US" baseline="0" dirty="0"/>
              <a:t> led activities throughout the week (we try to have at least 1/day)</a:t>
            </a:r>
            <a:endParaRPr lang="en-US" baseline="0" dirty="0">
              <a:ea typeface="Calibri" panose="020F0502020204030204"/>
              <a:cs typeface="Calibri" panose="020F0502020204030204"/>
            </a:endParaRPr>
          </a:p>
          <a:p>
            <a:r>
              <a:rPr lang="en-US" baseline="0" dirty="0"/>
              <a:t>Talk with others throughout the community about what </a:t>
            </a:r>
            <a:r>
              <a:rPr lang="en-US" dirty="0"/>
              <a:t>Active Iowa is </a:t>
            </a:r>
            <a:r>
              <a:rPr lang="en-US" baseline="0" dirty="0"/>
              <a:t>and what we offer – this can be extremely important when individuals ask about </a:t>
            </a:r>
            <a:r>
              <a:rPr lang="en-US" dirty="0"/>
              <a:t>Active Iowa</a:t>
            </a:r>
            <a:r>
              <a:rPr lang="en-US" baseline="0" dirty="0"/>
              <a:t> or is interested in physical activity.</a:t>
            </a:r>
            <a:r>
              <a:rPr lang="en-US" dirty="0"/>
              <a:t> </a:t>
            </a:r>
            <a:endParaRPr lang="en-US" baseline="0" dirty="0">
              <a:ea typeface="Calibri"/>
              <a:cs typeface="Calibri"/>
            </a:endParaRPr>
          </a:p>
          <a:p>
            <a:r>
              <a:rPr lang="en-US" baseline="0" dirty="0"/>
              <a:t>Share health information with others from our flyers and monthly emails!</a:t>
            </a:r>
            <a:endParaRPr lang="en-US" baseline="0" dirty="0">
              <a:cs typeface="Calibri"/>
            </a:endParaRPr>
          </a:p>
          <a:p>
            <a:r>
              <a:rPr lang="en-US" baseline="0" dirty="0"/>
              <a:t>Promotion can be done via social media, word of mouth and with participation in </a:t>
            </a:r>
            <a:r>
              <a:rPr lang="en-US" dirty="0"/>
              <a:t>Active Iowa activities</a:t>
            </a:r>
            <a:endParaRPr lang="en-US" baseline="0" dirty="0">
              <a:ea typeface="Calibri"/>
              <a:cs typeface="Calibri"/>
            </a:endParaRPr>
          </a:p>
        </p:txBody>
      </p:sp>
      <p:sp>
        <p:nvSpPr>
          <p:cNvPr id="4" name="Slide Number Placeholder 3"/>
          <p:cNvSpPr>
            <a:spLocks noGrp="1"/>
          </p:cNvSpPr>
          <p:nvPr>
            <p:ph type="sldNum" sz="quarter" idx="10"/>
          </p:nvPr>
        </p:nvSpPr>
        <p:spPr/>
        <p:txBody>
          <a:bodyPr/>
          <a:lstStyle/>
          <a:p>
            <a:fld id="{C9735582-B935-4E5B-8D2E-84D4CF67AE8F}" type="slidenum">
              <a:rPr lang="en-US" smtClean="0"/>
              <a:t>31</a:t>
            </a:fld>
            <a:endParaRPr lang="en-US"/>
          </a:p>
        </p:txBody>
      </p:sp>
    </p:spTree>
    <p:extLst>
      <p:ext uri="{BB962C8B-B14F-4D97-AF65-F5344CB8AC3E}">
        <p14:creationId xmlns:p14="http://schemas.microsoft.com/office/powerpoint/2010/main" val="1428867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SAY</a:t>
            </a:r>
            <a:r>
              <a:rPr lang="en-US" dirty="0"/>
              <a:t>: As you may</a:t>
            </a:r>
            <a:r>
              <a:rPr lang="en-US" baseline="0" dirty="0"/>
              <a:t> recall from the Informational Session, the Active Ottumwa project </a:t>
            </a:r>
            <a:r>
              <a:rPr lang="en-US" dirty="0"/>
              <a:t>was a collaboration between the University of Iowa Prevention Research Center for Rural Health and the City of Ottumwa. Active Ottumwa promoted</a:t>
            </a:r>
            <a:r>
              <a:rPr lang="en-US" baseline="0" dirty="0"/>
              <a:t> healthy lifestyles by. . .</a:t>
            </a:r>
            <a:r>
              <a:rPr lang="en-US" dirty="0"/>
              <a:t>  </a:t>
            </a:r>
            <a:endParaRPr lang="en-US" baseline="0" dirty="0"/>
          </a:p>
          <a:p>
            <a:r>
              <a:rPr lang="en-US" baseline="0" dirty="0"/>
              <a:t>encouraging park and recreation usage within the community and increasing the number of physically active adults within the community. Ottumwa was selected because of its need for physical activity improvement in adults, but also because of Ottumwa’s great park and recreational facilities and other various resources throughout the community.</a:t>
            </a:r>
          </a:p>
          <a:p>
            <a:r>
              <a:rPr lang="en-US" baseline="0" dirty="0"/>
              <a:t>Does anyone recall the evaluation tools we will use to measure park usage and # of adults who are physically active? </a:t>
            </a:r>
          </a:p>
          <a:p>
            <a:r>
              <a:rPr lang="en-US" b="1" baseline="0" dirty="0"/>
              <a:t>PAUSE</a:t>
            </a:r>
          </a:p>
          <a:p>
            <a:r>
              <a:rPr lang="en-US" b="1" baseline="0" dirty="0"/>
              <a:t>IF YES: </a:t>
            </a:r>
            <a:r>
              <a:rPr lang="en-US" b="0" baseline="0" dirty="0"/>
              <a:t>Great job! We will discuss these measurement tools a bit later in the presentation</a:t>
            </a:r>
            <a:endParaRPr lang="en-US" b="1" baseline="0" dirty="0"/>
          </a:p>
          <a:p>
            <a:r>
              <a:rPr lang="en-US" b="1" baseline="0" dirty="0"/>
              <a:t>IF NO: </a:t>
            </a:r>
            <a:r>
              <a:rPr lang="en-US" b="0" baseline="0" dirty="0"/>
              <a:t>That is no problem. We will discuss these measurement tools later in the presentation so that you can become more familiar with them</a:t>
            </a:r>
            <a:endParaRPr lang="en-US" b="1" dirty="0"/>
          </a:p>
        </p:txBody>
      </p:sp>
      <p:sp>
        <p:nvSpPr>
          <p:cNvPr id="4" name="Slide Number Placeholder 3"/>
          <p:cNvSpPr>
            <a:spLocks noGrp="1"/>
          </p:cNvSpPr>
          <p:nvPr>
            <p:ph type="sldNum" sz="quarter" idx="10"/>
          </p:nvPr>
        </p:nvSpPr>
        <p:spPr/>
        <p:txBody>
          <a:bodyPr/>
          <a:lstStyle/>
          <a:p>
            <a:fld id="{C9735582-B935-4E5B-8D2E-84D4CF67AE8F}" type="slidenum">
              <a:rPr lang="en-US" smtClean="0"/>
              <a:t>3</a:t>
            </a:fld>
            <a:endParaRPr lang="en-US"/>
          </a:p>
        </p:txBody>
      </p:sp>
    </p:spTree>
    <p:extLst>
      <p:ext uri="{BB962C8B-B14F-4D97-AF65-F5344CB8AC3E}">
        <p14:creationId xmlns:p14="http://schemas.microsoft.com/office/powerpoint/2010/main" val="3130187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Let’s review some main</a:t>
            </a:r>
            <a:r>
              <a:rPr lang="en-US" baseline="0"/>
              <a:t> topics we covered today. As a group, help fill in the blanks!</a:t>
            </a:r>
          </a:p>
          <a:p>
            <a:r>
              <a:rPr lang="en-US"/>
              <a:t>Active Iowa</a:t>
            </a:r>
            <a:r>
              <a:rPr lang="en-US" baseline="0"/>
              <a:t> is a community based project aimed to increase </a:t>
            </a:r>
            <a:r>
              <a:rPr lang="en-US" b="1" baseline="0"/>
              <a:t>CLICK TWICE FOR BOTH PARK AND REC AND </a:t>
            </a:r>
            <a:r>
              <a:rPr lang="en-US" b="1"/>
              <a:t>PHYSICAL ACTIVITY </a:t>
            </a:r>
            <a:r>
              <a:rPr lang="en-US" b="1" baseline="0"/>
              <a:t>LEVELS.</a:t>
            </a:r>
            <a:endParaRPr lang="en-US" b="1" baseline="0">
              <a:ea typeface="Calibri"/>
              <a:cs typeface="Calibri"/>
            </a:endParaRPr>
          </a:p>
          <a:p>
            <a:r>
              <a:rPr lang="en-US"/>
              <a:t>Active Iowa Ambassadors</a:t>
            </a:r>
            <a:r>
              <a:rPr lang="en-US" b="0" baseline="0"/>
              <a:t> motivate their </a:t>
            </a:r>
            <a:r>
              <a:rPr lang="en-US" b="1" baseline="0"/>
              <a:t>CLICK FOR SOCIAL NETWORKS </a:t>
            </a:r>
            <a:r>
              <a:rPr lang="en-US" b="0" baseline="0"/>
              <a:t>to be physically active and promote </a:t>
            </a:r>
            <a:r>
              <a:rPr lang="en-US"/>
              <a:t>Active Iowa programming</a:t>
            </a:r>
            <a:r>
              <a:rPr lang="en-US" b="0" baseline="0"/>
              <a:t> through </a:t>
            </a:r>
            <a:r>
              <a:rPr lang="en-US" b="1" baseline="0"/>
              <a:t>CLICK ONCE FOR SOCIAL MEDIA, WORD OF MOUTH &amp; AO ACTIVITIES.</a:t>
            </a:r>
          </a:p>
        </p:txBody>
      </p:sp>
      <p:sp>
        <p:nvSpPr>
          <p:cNvPr id="4" name="Slide Number Placeholder 3"/>
          <p:cNvSpPr>
            <a:spLocks noGrp="1"/>
          </p:cNvSpPr>
          <p:nvPr>
            <p:ph type="sldNum" sz="quarter" idx="10"/>
          </p:nvPr>
        </p:nvSpPr>
        <p:spPr/>
        <p:txBody>
          <a:bodyPr/>
          <a:lstStyle/>
          <a:p>
            <a:fld id="{C9735582-B935-4E5B-8D2E-84D4CF67AE8F}" type="slidenum">
              <a:rPr lang="en-US" smtClean="0"/>
              <a:t>32</a:t>
            </a:fld>
            <a:endParaRPr lang="en-US"/>
          </a:p>
        </p:txBody>
      </p:sp>
    </p:spTree>
    <p:extLst>
      <p:ext uri="{BB962C8B-B14F-4D97-AF65-F5344CB8AC3E}">
        <p14:creationId xmlns:p14="http://schemas.microsoft.com/office/powerpoint/2010/main" val="13610743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As we</a:t>
            </a:r>
            <a:r>
              <a:rPr lang="en-US" baseline="0"/>
              <a:t> wrap up for the final day of training, we want to review the strategies that we discussed today and why they are important for you to use. </a:t>
            </a:r>
            <a:endParaRPr lang="en-US"/>
          </a:p>
        </p:txBody>
      </p:sp>
      <p:sp>
        <p:nvSpPr>
          <p:cNvPr id="4" name="Slide Number Placeholder 3"/>
          <p:cNvSpPr>
            <a:spLocks noGrp="1"/>
          </p:cNvSpPr>
          <p:nvPr>
            <p:ph type="sldNum" sz="quarter" idx="10"/>
          </p:nvPr>
        </p:nvSpPr>
        <p:spPr/>
        <p:txBody>
          <a:bodyPr/>
          <a:lstStyle/>
          <a:p>
            <a:fld id="{D18BD419-9627-4B0D-896A-4AE65D3F2DB8}" type="slidenum">
              <a:rPr lang="en-US" smtClean="0"/>
              <a:t>33</a:t>
            </a:fld>
            <a:endParaRPr lang="en-US"/>
          </a:p>
        </p:txBody>
      </p:sp>
    </p:spTree>
    <p:extLst>
      <p:ext uri="{BB962C8B-B14F-4D97-AF65-F5344CB8AC3E}">
        <p14:creationId xmlns:p14="http://schemas.microsoft.com/office/powerpoint/2010/main" val="8949633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t>
            </a:r>
            <a:r>
              <a:rPr lang="en-US" dirty="0"/>
              <a:t>You can use these quotes or you can use quotes from your own PALs]</a:t>
            </a:r>
          </a:p>
          <a:p>
            <a:endParaRPr lang="en-US"/>
          </a:p>
          <a:p>
            <a:r>
              <a:rPr lang="en-US" dirty="0"/>
              <a:t>Here are some quotes that our PALs gave when we asked them what was their favorite thing about Active Ottumwa and being apart of Active Ottumwa.</a:t>
            </a:r>
            <a:endParaRPr lang="en-US" dirty="0">
              <a:cs typeface="Calibri"/>
            </a:endParaRPr>
          </a:p>
          <a:p>
            <a:endParaRPr lang="en-US">
              <a:cs typeface="Calibri"/>
            </a:endParaRPr>
          </a:p>
        </p:txBody>
      </p:sp>
      <p:sp>
        <p:nvSpPr>
          <p:cNvPr id="4" name="Slide Number Placeholder 3"/>
          <p:cNvSpPr>
            <a:spLocks noGrp="1"/>
          </p:cNvSpPr>
          <p:nvPr>
            <p:ph type="sldNum" sz="quarter" idx="10"/>
          </p:nvPr>
        </p:nvSpPr>
        <p:spPr/>
        <p:txBody>
          <a:bodyPr/>
          <a:lstStyle/>
          <a:p>
            <a:fld id="{C9735582-B935-4E5B-8D2E-84D4CF67AE8F}" type="slidenum">
              <a:rPr lang="en-US" smtClean="0"/>
              <a:t>34</a:t>
            </a:fld>
            <a:endParaRPr lang="en-US"/>
          </a:p>
        </p:txBody>
      </p:sp>
    </p:spTree>
    <p:extLst>
      <p:ext uri="{BB962C8B-B14F-4D97-AF65-F5344CB8AC3E}">
        <p14:creationId xmlns:p14="http://schemas.microsoft.com/office/powerpoint/2010/main" val="9532977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[Photo is an Active Iowa informational booth at the local mall in Ottumwa]</a:t>
            </a:r>
            <a:endParaRPr lang="en-US"/>
          </a:p>
          <a:p>
            <a:endParaRPr lang="en-US"/>
          </a:p>
          <a:p>
            <a:r>
              <a:rPr lang="en-US" b="1"/>
              <a:t>SAY:  </a:t>
            </a:r>
            <a:r>
              <a:rPr lang="en-US"/>
              <a:t>If we haven’t received these</a:t>
            </a:r>
            <a:r>
              <a:rPr lang="en-US" baseline="0"/>
              <a:t> things yet, we will need them today before you leave!</a:t>
            </a:r>
            <a:r>
              <a:rPr lang="en-US"/>
              <a:t> </a:t>
            </a:r>
          </a:p>
          <a:p>
            <a:pPr defTabSz="931774">
              <a:defRPr/>
            </a:pPr>
            <a:r>
              <a:rPr lang="en-US" baseline="0"/>
              <a:t>Also, if you could give us some feedback on the cards we are handing out that would be greatly appreciated. </a:t>
            </a:r>
            <a:r>
              <a:rPr lang="en-US" b="0" baseline="0"/>
              <a:t>Your input can make a world of difference. No need to put your names on these, as they are anonymous feedback. Feel free to set them on the desk there face down when you are done.</a:t>
            </a:r>
            <a:endParaRPr lang="en-US" b="1"/>
          </a:p>
          <a:p>
            <a:r>
              <a:rPr lang="en-US" baseline="0"/>
              <a:t>Thank you all so much!</a:t>
            </a:r>
            <a:r>
              <a:rPr lang="en-US"/>
              <a:t> [The above should reflect what your program needs to collect from these individuals]</a:t>
            </a:r>
            <a:endParaRPr lang="en-US">
              <a:cs typeface="Calibri"/>
            </a:endParaRPr>
          </a:p>
        </p:txBody>
      </p:sp>
      <p:sp>
        <p:nvSpPr>
          <p:cNvPr id="4" name="Slide Number Placeholder 3"/>
          <p:cNvSpPr>
            <a:spLocks noGrp="1"/>
          </p:cNvSpPr>
          <p:nvPr>
            <p:ph type="sldNum" sz="quarter" idx="10"/>
          </p:nvPr>
        </p:nvSpPr>
        <p:spPr/>
        <p:txBody>
          <a:bodyPr/>
          <a:lstStyle/>
          <a:p>
            <a:fld id="{D18BD419-9627-4B0D-896A-4AE65D3F2DB8}" type="slidenum">
              <a:rPr lang="en-US" smtClean="0"/>
              <a:t>35</a:t>
            </a:fld>
            <a:endParaRPr lang="en-US"/>
          </a:p>
        </p:txBody>
      </p:sp>
    </p:spTree>
    <p:extLst>
      <p:ext uri="{BB962C8B-B14F-4D97-AF65-F5344CB8AC3E}">
        <p14:creationId xmlns:p14="http://schemas.microsoft.com/office/powerpoint/2010/main" val="32101280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a:t>
            </a:r>
            <a:r>
              <a:rPr lang="en-US"/>
              <a:t>: If</a:t>
            </a:r>
            <a:r>
              <a:rPr lang="en-US" baseline="0"/>
              <a:t> you ever have any questions of concerns in regards to the training, programming, or your position – Don’t hesitate to ask me! of us!</a:t>
            </a:r>
            <a:endParaRPr lang="en-US"/>
          </a:p>
        </p:txBody>
      </p:sp>
      <p:sp>
        <p:nvSpPr>
          <p:cNvPr id="4" name="Slide Number Placeholder 3"/>
          <p:cNvSpPr>
            <a:spLocks noGrp="1"/>
          </p:cNvSpPr>
          <p:nvPr>
            <p:ph type="sldNum" sz="quarter" idx="10"/>
          </p:nvPr>
        </p:nvSpPr>
        <p:spPr/>
        <p:txBody>
          <a:bodyPr/>
          <a:lstStyle/>
          <a:p>
            <a:fld id="{C9735582-B935-4E5B-8D2E-84D4CF67AE8F}" type="slidenum">
              <a:rPr lang="en-US" smtClean="0"/>
              <a:t>36</a:t>
            </a:fld>
            <a:endParaRPr lang="en-US"/>
          </a:p>
        </p:txBody>
      </p:sp>
    </p:spTree>
    <p:extLst>
      <p:ext uri="{BB962C8B-B14F-4D97-AF65-F5344CB8AC3E}">
        <p14:creationId xmlns:p14="http://schemas.microsoft.com/office/powerpoint/2010/main" val="42656659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a:t>SAY: </a:t>
            </a:r>
            <a:r>
              <a:rPr lang="en-US"/>
              <a:t>Thank you for taking</a:t>
            </a:r>
            <a:r>
              <a:rPr lang="en-US" baseline="0"/>
              <a:t> time out of your schedules to help us keep Iowa on the Move! Please stick around and </a:t>
            </a:r>
            <a:r>
              <a:rPr lang="en-US" b="0" baseline="0"/>
              <a:t>give us any feedback on the cards we have available to let us know what you liked, didn’t like, or what you would have liked to learn. Your input can make a world of difference. No need to put your names on these, as they are anonymous feedback. Feel free to set them on the desk there face down when you are done.</a:t>
            </a:r>
            <a:endParaRPr lang="en-US" b="1"/>
          </a:p>
        </p:txBody>
      </p:sp>
      <p:sp>
        <p:nvSpPr>
          <p:cNvPr id="4" name="Slide Number Placeholder 3"/>
          <p:cNvSpPr>
            <a:spLocks noGrp="1"/>
          </p:cNvSpPr>
          <p:nvPr>
            <p:ph type="sldNum" sz="quarter" idx="10"/>
          </p:nvPr>
        </p:nvSpPr>
        <p:spPr/>
        <p:txBody>
          <a:bodyPr/>
          <a:lstStyle/>
          <a:p>
            <a:fld id="{C9735582-B935-4E5B-8D2E-84D4CF67AE8F}" type="slidenum">
              <a:rPr lang="en-US" smtClean="0"/>
              <a:t>37</a:t>
            </a:fld>
            <a:endParaRPr lang="en-US"/>
          </a:p>
        </p:txBody>
      </p:sp>
    </p:spTree>
    <p:extLst>
      <p:ext uri="{BB962C8B-B14F-4D97-AF65-F5344CB8AC3E}">
        <p14:creationId xmlns:p14="http://schemas.microsoft.com/office/powerpoint/2010/main" val="2345776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Active Iowa is the next step after finding out that Active Ottumwa was successful in increasing physical activity of the Ottumwa community. Our community is now adopting this program to further the goal to other communities of increasing physical activity and increase the use of parks and rec facilities in our community.</a:t>
            </a:r>
          </a:p>
          <a:p>
            <a:endParaRPr lang="en-US" dirty="0"/>
          </a:p>
        </p:txBody>
      </p:sp>
      <p:sp>
        <p:nvSpPr>
          <p:cNvPr id="4" name="Slide Number Placeholder 3"/>
          <p:cNvSpPr>
            <a:spLocks noGrp="1"/>
          </p:cNvSpPr>
          <p:nvPr>
            <p:ph type="sldNum" sz="quarter" idx="5"/>
          </p:nvPr>
        </p:nvSpPr>
        <p:spPr/>
        <p:txBody>
          <a:bodyPr/>
          <a:lstStyle/>
          <a:p>
            <a:fld id="{C9735582-B935-4E5B-8D2E-84D4CF67AE8F}" type="slidenum">
              <a:rPr lang="en-US" smtClean="0"/>
              <a:t>4</a:t>
            </a:fld>
            <a:endParaRPr lang="en-US"/>
          </a:p>
        </p:txBody>
      </p:sp>
    </p:spTree>
    <p:extLst>
      <p:ext uri="{BB962C8B-B14F-4D97-AF65-F5344CB8AC3E}">
        <p14:creationId xmlns:p14="http://schemas.microsoft.com/office/powerpoint/2010/main" val="2697006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SAY:  </a:t>
            </a:r>
            <a:r>
              <a:rPr lang="en-US" dirty="0"/>
              <a:t>We are taking several steps to accomplish</a:t>
            </a:r>
            <a:r>
              <a:rPr lang="en-US" baseline="0" dirty="0"/>
              <a:t> our two goals – Which include? . . . </a:t>
            </a:r>
            <a:r>
              <a:rPr lang="en-US" b="1" u="sng" baseline="0" dirty="0"/>
              <a:t>increase park usage and increase the number of adults that are participating in </a:t>
            </a:r>
            <a:r>
              <a:rPr lang="en-US" b="1" u="sng" dirty="0"/>
              <a:t>physical activity</a:t>
            </a:r>
            <a:r>
              <a:rPr lang="en-US" b="1" u="sng" baseline="0" dirty="0"/>
              <a:t>. </a:t>
            </a:r>
            <a:r>
              <a:rPr lang="en-US" b="0" u="none" baseline="0" dirty="0"/>
              <a:t>We are first creating relationships with area organizations and to help engage the community and receive support from the city. We are also recruiting residents to participate at physical activity leaders (PALs) and you all – our Active </a:t>
            </a:r>
            <a:r>
              <a:rPr lang="en-US" dirty="0"/>
              <a:t>Iowa </a:t>
            </a:r>
            <a:r>
              <a:rPr lang="en-US" b="0" u="none" baseline="0" dirty="0"/>
              <a:t>Ambassadors (</a:t>
            </a:r>
            <a:r>
              <a:rPr lang="en-US" dirty="0"/>
              <a:t>AIAs</a:t>
            </a:r>
            <a:r>
              <a:rPr lang="en-US" b="0" u="none" baseline="0" dirty="0"/>
              <a:t>). These </a:t>
            </a:r>
            <a:r>
              <a:rPr lang="en-US" dirty="0"/>
              <a:t>Physical Activity Leaders</a:t>
            </a:r>
            <a:r>
              <a:rPr lang="en-US" b="0" u="none" baseline="0" dirty="0"/>
              <a:t> lead free and fun physical activities throughout the community, while you the </a:t>
            </a:r>
            <a:r>
              <a:rPr lang="en-US" dirty="0"/>
              <a:t>Active Iowa Ambassadors</a:t>
            </a:r>
            <a:r>
              <a:rPr lang="en-US" b="0" u="none" baseline="0" dirty="0"/>
              <a:t> will help by encouraging your social networks to participate in </a:t>
            </a:r>
            <a:r>
              <a:rPr lang="en-US" dirty="0"/>
              <a:t>Active Iowa activities</a:t>
            </a:r>
            <a:r>
              <a:rPr lang="en-US" b="0" u="none" baseline="0" dirty="0"/>
              <a:t> and essentially being a spokesperson for our programming. We also participate in community events to engage with the community and get our name out there. Besides event participation, we also offer free educational materials about the importance of physical activity. We hope that by tackling each of these steps, we will hopefully help </a:t>
            </a:r>
            <a:r>
              <a:rPr lang="en-US" dirty="0"/>
              <a:t>[community name] improve</a:t>
            </a:r>
            <a:r>
              <a:rPr lang="en-US" b="0" u="none" baseline="0" dirty="0"/>
              <a:t> their physical and mental health!</a:t>
            </a:r>
            <a:endParaRPr lang="en-US" b="1" u="sng" dirty="0"/>
          </a:p>
          <a:p>
            <a:endParaRPr lang="en-US" dirty="0"/>
          </a:p>
        </p:txBody>
      </p:sp>
      <p:sp>
        <p:nvSpPr>
          <p:cNvPr id="4" name="Slide Number Placeholder 3"/>
          <p:cNvSpPr>
            <a:spLocks noGrp="1"/>
          </p:cNvSpPr>
          <p:nvPr>
            <p:ph type="sldNum" sz="quarter" idx="10"/>
          </p:nvPr>
        </p:nvSpPr>
        <p:spPr/>
        <p:txBody>
          <a:bodyPr/>
          <a:lstStyle/>
          <a:p>
            <a:fld id="{C9735582-B935-4E5B-8D2E-84D4CF67AE8F}" type="slidenum">
              <a:rPr lang="en-US" smtClean="0"/>
              <a:t>5</a:t>
            </a:fld>
            <a:endParaRPr lang="en-US"/>
          </a:p>
        </p:txBody>
      </p:sp>
    </p:spTree>
    <p:extLst>
      <p:ext uri="{BB962C8B-B14F-4D97-AF65-F5344CB8AC3E}">
        <p14:creationId xmlns:p14="http://schemas.microsoft.com/office/powerpoint/2010/main" val="3287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b="1"/>
              <a:t>SAY:</a:t>
            </a:r>
            <a:r>
              <a:rPr lang="en-US" baseline="0"/>
              <a:t> Many key stakeholders or people and organizations of weight in the community have been contacted and have agreed to partner with Active </a:t>
            </a:r>
            <a:r>
              <a:rPr lang="en-US"/>
              <a:t>Iowa. [update slide to list your community partners for the program]</a:t>
            </a:r>
            <a:endParaRPr lang="en-US" baseline="0"/>
          </a:p>
          <a:p>
            <a:endParaRPr lang="en-US"/>
          </a:p>
        </p:txBody>
      </p:sp>
      <p:sp>
        <p:nvSpPr>
          <p:cNvPr id="4" name="Slide Number Placeholder 3"/>
          <p:cNvSpPr>
            <a:spLocks noGrp="1"/>
          </p:cNvSpPr>
          <p:nvPr>
            <p:ph type="sldNum" sz="quarter" idx="10"/>
          </p:nvPr>
        </p:nvSpPr>
        <p:spPr/>
        <p:txBody>
          <a:bodyPr/>
          <a:lstStyle/>
          <a:p>
            <a:fld id="{8C433B51-888F-4C1B-9D5F-E343E82B833F}" type="slidenum">
              <a:rPr lang="en-US" smtClean="0"/>
              <a:t>6</a:t>
            </a:fld>
            <a:endParaRPr lang="en-US"/>
          </a:p>
        </p:txBody>
      </p:sp>
    </p:spTree>
    <p:extLst>
      <p:ext uri="{BB962C8B-B14F-4D97-AF65-F5344CB8AC3E}">
        <p14:creationId xmlns:p14="http://schemas.microsoft.com/office/powerpoint/2010/main" val="7376508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ASK:</a:t>
            </a:r>
            <a:r>
              <a:rPr lang="en-US" b="1" baseline="0"/>
              <a:t> </a:t>
            </a:r>
            <a:r>
              <a:rPr lang="en-US" b="0" baseline="0"/>
              <a:t>Does anyone have any questions so far?</a:t>
            </a:r>
            <a:endParaRPr lang="en-US" b="1"/>
          </a:p>
          <a:p>
            <a:r>
              <a:rPr lang="en-US" b="1"/>
              <a:t>SAY:  </a:t>
            </a:r>
            <a:r>
              <a:rPr lang="en-US" b="0"/>
              <a:t>Great!</a:t>
            </a:r>
            <a:r>
              <a:rPr lang="en-US" b="0" baseline="0"/>
              <a:t> </a:t>
            </a:r>
            <a:r>
              <a:rPr lang="en-US"/>
              <a:t>Next,</a:t>
            </a:r>
            <a:r>
              <a:rPr lang="en-US" baseline="0"/>
              <a:t> we will discuss what our project offers to the community in terms of activities and trained personnel. </a:t>
            </a:r>
            <a:endParaRPr lang="en-US"/>
          </a:p>
        </p:txBody>
      </p:sp>
      <p:sp>
        <p:nvSpPr>
          <p:cNvPr id="4" name="Slide Number Placeholder 3"/>
          <p:cNvSpPr>
            <a:spLocks noGrp="1"/>
          </p:cNvSpPr>
          <p:nvPr>
            <p:ph type="sldNum" sz="quarter" idx="10"/>
          </p:nvPr>
        </p:nvSpPr>
        <p:spPr/>
        <p:txBody>
          <a:bodyPr/>
          <a:lstStyle/>
          <a:p>
            <a:fld id="{C9735582-B935-4E5B-8D2E-84D4CF67AE8F}" type="slidenum">
              <a:rPr lang="en-US" smtClean="0"/>
              <a:t>7</a:t>
            </a:fld>
            <a:endParaRPr lang="en-US"/>
          </a:p>
        </p:txBody>
      </p:sp>
    </p:spTree>
    <p:extLst>
      <p:ext uri="{BB962C8B-B14F-4D97-AF65-F5344CB8AC3E}">
        <p14:creationId xmlns:p14="http://schemas.microsoft.com/office/powerpoint/2010/main" val="22889056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SAY:  </a:t>
            </a:r>
            <a:r>
              <a:rPr lang="en-US"/>
              <a:t>After extensive</a:t>
            </a:r>
            <a:r>
              <a:rPr lang="en-US" baseline="0"/>
              <a:t> research, the Centers for Disease Control and Prevention (CDC) concluded that if you are an individual between 18-64 years old, you should be engaging in at least 150 min of moderate intensity aerobic activity each week, plus 2 days of muscle strengthening. It sounds like a lot of time, but you can often think of it as 30 minutes a day/ 5 days a week. If an individual prefers working out at a vigorous intensity, only 75 min per week plus muscle strengthening should be sufficient. These recommendations from the CDC are in place to remind people of what they can do to keep their bodies, and by extension minds, in tip top shape. </a:t>
            </a:r>
          </a:p>
          <a:p>
            <a:r>
              <a:rPr lang="en-US" b="1" baseline="0"/>
              <a:t>ASK: </a:t>
            </a:r>
            <a:r>
              <a:rPr lang="en-US" baseline="0"/>
              <a:t>Does anyone here want to share their workout routine if they have one?</a:t>
            </a:r>
            <a:endParaRPr lang="en-US"/>
          </a:p>
        </p:txBody>
      </p:sp>
      <p:sp>
        <p:nvSpPr>
          <p:cNvPr id="4" name="Slide Number Placeholder 3"/>
          <p:cNvSpPr>
            <a:spLocks noGrp="1"/>
          </p:cNvSpPr>
          <p:nvPr>
            <p:ph type="sldNum" sz="quarter" idx="10"/>
          </p:nvPr>
        </p:nvSpPr>
        <p:spPr/>
        <p:txBody>
          <a:bodyPr/>
          <a:lstStyle/>
          <a:p>
            <a:fld id="{C9735582-B935-4E5B-8D2E-84D4CF67AE8F}" type="slidenum">
              <a:rPr lang="en-US" smtClean="0"/>
              <a:t>8</a:t>
            </a:fld>
            <a:endParaRPr lang="en-US"/>
          </a:p>
        </p:txBody>
      </p:sp>
    </p:spTree>
    <p:extLst>
      <p:ext uri="{BB962C8B-B14F-4D97-AF65-F5344CB8AC3E}">
        <p14:creationId xmlns:p14="http://schemas.microsoft.com/office/powerpoint/2010/main" val="6073689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baseline="0" dirty="0"/>
              <a:t>SAY</a:t>
            </a:r>
            <a:r>
              <a:rPr lang="en-US" baseline="0" dirty="0"/>
              <a:t>: </a:t>
            </a:r>
            <a:r>
              <a:rPr lang="en-US" dirty="0"/>
              <a:t>Speaking of tip</a:t>
            </a:r>
            <a:r>
              <a:rPr lang="en-US" baseline="0" dirty="0"/>
              <a:t> top shape, here are some positive results people see when they take the</a:t>
            </a:r>
            <a:r>
              <a:rPr lang="en-US" dirty="0"/>
              <a:t> recommendations from</a:t>
            </a:r>
            <a:r>
              <a:rPr lang="en-US" baseline="0" dirty="0"/>
              <a:t> the CDC! As you can see, there are many health benefits to being physically active. This is not an exhaustive list, but it gives you an idea of the importance of </a:t>
            </a:r>
            <a:r>
              <a:rPr lang="en-US" dirty="0"/>
              <a:t>physical activity</a:t>
            </a:r>
            <a:r>
              <a:rPr lang="en-US" baseline="0" dirty="0"/>
              <a:t>. Some of you may know these facts, but with regular exercise, individuals should see:</a:t>
            </a:r>
            <a:r>
              <a:rPr lang="en-US" dirty="0"/>
              <a:t> </a:t>
            </a: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2400" dirty="0">
                <a:latin typeface="Franklin Gothic Book" panose="020B0503020102020204" pitchFamily="34" charset="0"/>
              </a:rPr>
              <a:t>Lowered risk of</a:t>
            </a:r>
          </a:p>
          <a:p>
            <a:pPr lvl="1"/>
            <a:r>
              <a:rPr lang="en-US" sz="2200" dirty="0">
                <a:latin typeface="Franklin Gothic Book" panose="020B0503020102020204" pitchFamily="34" charset="0"/>
              </a:rPr>
              <a:t>Early death</a:t>
            </a:r>
          </a:p>
          <a:p>
            <a:pPr lvl="1"/>
            <a:r>
              <a:rPr lang="en-US" sz="2200" dirty="0">
                <a:latin typeface="Franklin Gothic Book" panose="020B0503020102020204" pitchFamily="34" charset="0"/>
              </a:rPr>
              <a:t>Heart and vascular system diseases</a:t>
            </a:r>
          </a:p>
          <a:p>
            <a:pPr lvl="1"/>
            <a:r>
              <a:rPr lang="en-US" sz="2200" dirty="0">
                <a:latin typeface="Franklin Gothic Book" panose="020B0503020102020204" pitchFamily="34" charset="0"/>
              </a:rPr>
              <a:t>Diabetes</a:t>
            </a:r>
          </a:p>
          <a:p>
            <a:pPr lvl="1"/>
            <a:r>
              <a:rPr lang="en-US" sz="2200" dirty="0">
                <a:latin typeface="Franklin Gothic Book" panose="020B0503020102020204" pitchFamily="34" charset="0"/>
              </a:rPr>
              <a:t>Breast and colon cancer</a:t>
            </a:r>
          </a:p>
          <a:p>
            <a:pPr lvl="1"/>
            <a:r>
              <a:rPr lang="en-US" sz="2200" dirty="0">
                <a:latin typeface="Franklin Gothic Book" panose="020B0503020102020204" pitchFamily="34" charset="0"/>
              </a:rPr>
              <a:t>Stress </a:t>
            </a:r>
          </a:p>
          <a:p>
            <a:pPr marL="0" lvl="1" indent="0">
              <a:buNone/>
            </a:pPr>
            <a:r>
              <a:rPr lang="en-US" sz="2400" dirty="0">
                <a:latin typeface="Franklin Gothic Book" panose="020B0503020102020204" pitchFamily="34" charset="0"/>
              </a:rPr>
              <a:t>Improved</a:t>
            </a:r>
          </a:p>
          <a:p>
            <a:pPr marL="270000" lvl="2" indent="0">
              <a:buFont typeface="Wingdings" panose="05000000000000000000" pitchFamily="2" charset="2"/>
              <a:buNone/>
            </a:pPr>
            <a:r>
              <a:rPr lang="en-US" sz="2200" dirty="0">
                <a:latin typeface="Franklin Gothic Book" panose="020B0503020102020204" pitchFamily="34" charset="0"/>
              </a:rPr>
              <a:t>Weight control</a:t>
            </a:r>
          </a:p>
          <a:p>
            <a:pPr marL="270000" lvl="2" indent="0">
              <a:buFont typeface="Wingdings" panose="05000000000000000000" pitchFamily="2" charset="2"/>
              <a:buNone/>
            </a:pPr>
            <a:r>
              <a:rPr lang="en-US" sz="2200" dirty="0">
                <a:latin typeface="Franklin Gothic Book" panose="020B0503020102020204" pitchFamily="34" charset="0"/>
              </a:rPr>
              <a:t>Cardiorespiratory &amp; muscular fitness </a:t>
            </a:r>
          </a:p>
          <a:p>
            <a:pPr marL="270000" lvl="2" indent="0">
              <a:buFont typeface="Wingdings" panose="05000000000000000000" pitchFamily="2" charset="2"/>
              <a:buNone/>
            </a:pPr>
            <a:r>
              <a:rPr lang="en-US" sz="2200" dirty="0">
                <a:latin typeface="Franklin Gothic Book" panose="020B0503020102020204" pitchFamily="34" charset="0"/>
              </a:rPr>
              <a:t>Mental health</a:t>
            </a:r>
          </a:p>
          <a:p>
            <a:pPr marL="270000" lvl="2" indent="0">
              <a:buFont typeface="Wingdings" panose="05000000000000000000" pitchFamily="2" charset="2"/>
              <a:buNone/>
            </a:pPr>
            <a:r>
              <a:rPr lang="en-US" sz="2200" dirty="0">
                <a:latin typeface="Franklin Gothic Book" panose="020B0503020102020204" pitchFamily="34" charset="0"/>
              </a:rPr>
              <a:t>Sleep</a:t>
            </a:r>
          </a:p>
          <a:p>
            <a:pPr marL="270000" lvl="2" indent="0">
              <a:buFont typeface="Wingdings" panose="05000000000000000000" pitchFamily="2" charset="2"/>
              <a:buNone/>
            </a:pPr>
            <a:endParaRPr lang="en-US" sz="2200" dirty="0">
              <a:latin typeface="Franklin Gothic Book" panose="020B0503020102020204" pitchFamily="34" charset="0"/>
            </a:endParaRPr>
          </a:p>
          <a:p>
            <a:endParaRPr lang="en-US" dirty="0"/>
          </a:p>
        </p:txBody>
      </p:sp>
      <p:sp>
        <p:nvSpPr>
          <p:cNvPr id="4" name="Slide Number Placeholder 3"/>
          <p:cNvSpPr>
            <a:spLocks noGrp="1"/>
          </p:cNvSpPr>
          <p:nvPr>
            <p:ph type="sldNum" sz="quarter" idx="10"/>
          </p:nvPr>
        </p:nvSpPr>
        <p:spPr/>
        <p:txBody>
          <a:bodyPr/>
          <a:lstStyle/>
          <a:p>
            <a:fld id="{C9735582-B935-4E5B-8D2E-84D4CF67AE8F}" type="slidenum">
              <a:rPr lang="en-US" smtClean="0"/>
              <a:t>9</a:t>
            </a:fld>
            <a:endParaRPr lang="en-US"/>
          </a:p>
        </p:txBody>
      </p:sp>
    </p:spTree>
    <p:extLst>
      <p:ext uri="{BB962C8B-B14F-4D97-AF65-F5344CB8AC3E}">
        <p14:creationId xmlns:p14="http://schemas.microsoft.com/office/powerpoint/2010/main" val="7870104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56D1B8DA-1F86-4EE2-AAEE-80ECD02C324B}" type="datetimeFigureOut">
              <a:rPr lang="en-US" smtClean="0"/>
              <a:t>7/28/2023</a:t>
            </a:fld>
            <a:endParaRPr lang="en-US"/>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613F0F41-2092-46DA-A4A6-05436F0BC0F1}" type="slidenum">
              <a:rPr lang="en-US" smtClean="0"/>
              <a:t>‹#›</a:t>
            </a:fld>
            <a:endParaRPr lang="en-US"/>
          </a:p>
        </p:txBody>
      </p:sp>
    </p:spTree>
    <p:extLst>
      <p:ext uri="{BB962C8B-B14F-4D97-AF65-F5344CB8AC3E}">
        <p14:creationId xmlns:p14="http://schemas.microsoft.com/office/powerpoint/2010/main" val="7049041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6D1B8DA-1F86-4EE2-AAEE-80ECD02C324B}" type="datetimeFigureOut">
              <a:rPr lang="en-US" smtClean="0"/>
              <a:t>7/28/2023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13F0F41-2092-46DA-A4A6-05436F0BC0F1}" type="slidenum">
              <a:rPr lang="en-US" smtClean="0"/>
              <a:t>‹#›</a:t>
            </a:fld>
            <a:endParaRPr lang="en-US"/>
          </a:p>
        </p:txBody>
      </p:sp>
    </p:spTree>
    <p:extLst>
      <p:ext uri="{BB962C8B-B14F-4D97-AF65-F5344CB8AC3E}">
        <p14:creationId xmlns:p14="http://schemas.microsoft.com/office/powerpoint/2010/main" val="1621199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56D1B8DA-1F86-4EE2-AAEE-80ECD02C324B}" type="datetimeFigureOut">
              <a:rPr lang="en-US" smtClean="0"/>
              <a:t>7/28/2023</a:t>
            </a:fld>
            <a:endParaRPr lang="en-US"/>
          </a:p>
        </p:txBody>
      </p:sp>
      <p:sp>
        <p:nvSpPr>
          <p:cNvPr id="5" name="Footer Placeholder 4"/>
          <p:cNvSpPr>
            <a:spLocks noGrp="1"/>
          </p:cNvSpPr>
          <p:nvPr>
            <p:ph type="ftr" sz="quarter" idx="11"/>
          </p:nvPr>
        </p:nvSpPr>
        <p:spPr>
          <a:xfrm>
            <a:off x="774923" y="5951811"/>
            <a:ext cx="7896279" cy="365125"/>
          </a:xfrm>
        </p:spPr>
        <p:txBody>
          <a:bodyPr/>
          <a:lstStyle/>
          <a:p>
            <a:endParaRPr lang="en-US"/>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613F0F41-2092-46DA-A4A6-05436F0BC0F1}" type="slidenum">
              <a:rPr lang="en-US" smtClean="0"/>
              <a:t>‹#›</a:t>
            </a:fld>
            <a:endParaRPr lang="en-US"/>
          </a:p>
        </p:txBody>
      </p:sp>
    </p:spTree>
    <p:extLst>
      <p:ext uri="{BB962C8B-B14F-4D97-AF65-F5344CB8AC3E}">
        <p14:creationId xmlns:p14="http://schemas.microsoft.com/office/powerpoint/2010/main" val="3923382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dirty="0"/>
              <a:pPr/>
              <a:t>7/28/2023</a:t>
            </a:fld>
            <a:endParaRPr lang="en-US"/>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a:t>Click to edit Master title style</a:t>
            </a:r>
          </a:p>
        </p:txBody>
      </p:sp>
      <p:sp>
        <p:nvSpPr>
          <p:cNvPr id="3" name="Content Placeholder 2"/>
          <p:cNvSpPr>
            <a:spLocks noGrp="1"/>
          </p:cNvSpPr>
          <p:nvPr>
            <p:ph idx="1"/>
          </p:nvPr>
        </p:nvSpPr>
        <p:spPr>
          <a:xfrm>
            <a:off x="581192" y="2180496"/>
            <a:ext cx="11029615" cy="3678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7/28/2023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dirty="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7/28/2023</a:t>
            </a:fld>
            <a:endParaRPr lang="en-US"/>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a:t>Click to edit Master title style</a:t>
            </a:r>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61BEF0D-F0BB-DE4B-95CE-6DB70DBA9567}" type="datetimeFigureOut">
              <a:rPr lang="en-US" dirty="0"/>
              <a:pPr/>
              <a:t>7/28/2023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7/28/2023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7/28/2023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7/28/2023</a:t>
            </a:fld>
            <a:endParaRPr lang="en-US"/>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a:t>Click to edit Master title style</a:t>
            </a:r>
          </a:p>
        </p:txBody>
      </p:sp>
      <p:sp>
        <p:nvSpPr>
          <p:cNvPr id="3" name="Content Placeholder 2"/>
          <p:cNvSpPr>
            <a:spLocks noGrp="1"/>
          </p:cNvSpPr>
          <p:nvPr>
            <p:ph idx="1"/>
          </p:nvPr>
        </p:nvSpPr>
        <p:spPr>
          <a:xfrm>
            <a:off x="581192" y="2180496"/>
            <a:ext cx="11029615" cy="3678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6D1B8DA-1F86-4EE2-AAEE-80ECD02C324B}" type="datetimeFigureOut">
              <a:rPr lang="en-US" smtClean="0"/>
              <a:t>7/28/2023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558300" y="5956137"/>
            <a:ext cx="1052508" cy="365125"/>
          </a:xfrm>
        </p:spPr>
        <p:txBody>
          <a:bodyPr/>
          <a:lstStyle/>
          <a:p>
            <a:fld id="{613F0F41-2092-46DA-A4A6-05436F0BC0F1}" type="slidenum">
              <a:rPr lang="en-US" smtClean="0"/>
              <a:t>‹#›</a:t>
            </a:fld>
            <a:endParaRPr lang="en-US"/>
          </a:p>
        </p:txBody>
      </p:sp>
    </p:spTree>
    <p:extLst>
      <p:ext uri="{BB962C8B-B14F-4D97-AF65-F5344CB8AC3E}">
        <p14:creationId xmlns:p14="http://schemas.microsoft.com/office/powerpoint/2010/main" val="11790100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7/28/2023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dirty="0"/>
              <a:pPr/>
              <a:t>7/28/2023</a:t>
            </a:fld>
            <a:endParaRPr lang="en-US"/>
          </a:p>
        </p:txBody>
      </p:sp>
      <p:sp>
        <p:nvSpPr>
          <p:cNvPr id="5" name="Footer Placeholder 4"/>
          <p:cNvSpPr>
            <a:spLocks noGrp="1"/>
          </p:cNvSpPr>
          <p:nvPr>
            <p:ph type="ftr" sz="quarter" idx="11"/>
          </p:nvPr>
        </p:nvSpPr>
        <p:spPr>
          <a:xfrm>
            <a:off x="774923" y="5951811"/>
            <a:ext cx="7896279" cy="365125"/>
          </a:xfrm>
        </p:spPr>
        <p:txBody>
          <a:bodyPr/>
          <a:lstStyle/>
          <a:p>
            <a:endParaRPr lang="en-US"/>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56D1B8DA-1F86-4EE2-AAEE-80ECD02C324B}" type="datetimeFigureOut">
              <a:rPr lang="en-US" smtClean="0"/>
              <a:t>7/28/2023</a:t>
            </a:fld>
            <a:endParaRPr lang="en-US"/>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613F0F41-2092-46DA-A4A6-05436F0BC0F1}" type="slidenum">
              <a:rPr lang="en-US" smtClean="0"/>
              <a:t>‹#›</a:t>
            </a:fld>
            <a:endParaRPr lang="en-US"/>
          </a:p>
        </p:txBody>
      </p:sp>
    </p:spTree>
    <p:extLst>
      <p:ext uri="{BB962C8B-B14F-4D97-AF65-F5344CB8AC3E}">
        <p14:creationId xmlns:p14="http://schemas.microsoft.com/office/powerpoint/2010/main" val="419808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a:t>Click to edit Master title style</a:t>
            </a:r>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6D1B8DA-1F86-4EE2-AAEE-80ECD02C324B}" type="datetimeFigureOut">
              <a:rPr lang="en-US" smtClean="0"/>
              <a:t>7/28/2023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3F0F41-2092-46DA-A4A6-05436F0BC0F1}" type="slidenum">
              <a:rPr lang="en-US" smtClean="0"/>
              <a:t>‹#›</a:t>
            </a:fld>
            <a:endParaRPr lang="en-US"/>
          </a:p>
        </p:txBody>
      </p:sp>
    </p:spTree>
    <p:extLst>
      <p:ext uri="{BB962C8B-B14F-4D97-AF65-F5344CB8AC3E}">
        <p14:creationId xmlns:p14="http://schemas.microsoft.com/office/powerpoint/2010/main" val="34551390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6D1B8DA-1F86-4EE2-AAEE-80ECD02C324B}" type="datetimeFigureOut">
              <a:rPr lang="en-US" smtClean="0"/>
              <a:t>7/28/2023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13F0F41-2092-46DA-A4A6-05436F0BC0F1}" type="slidenum">
              <a:rPr lang="en-US" smtClean="0"/>
              <a:t>‹#›</a:t>
            </a:fld>
            <a:endParaRPr lang="en-US"/>
          </a:p>
        </p:txBody>
      </p:sp>
    </p:spTree>
    <p:extLst>
      <p:ext uri="{BB962C8B-B14F-4D97-AF65-F5344CB8AC3E}">
        <p14:creationId xmlns:p14="http://schemas.microsoft.com/office/powerpoint/2010/main" val="2688142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p>
        </p:txBody>
      </p:sp>
      <p:sp>
        <p:nvSpPr>
          <p:cNvPr id="3" name="Date Placeholder 2"/>
          <p:cNvSpPr>
            <a:spLocks noGrp="1"/>
          </p:cNvSpPr>
          <p:nvPr>
            <p:ph type="dt" sz="half" idx="10"/>
          </p:nvPr>
        </p:nvSpPr>
        <p:spPr/>
        <p:txBody>
          <a:bodyPr/>
          <a:lstStyle/>
          <a:p>
            <a:fld id="{56D1B8DA-1F86-4EE2-AAEE-80ECD02C324B}" type="datetimeFigureOut">
              <a:rPr lang="en-US" smtClean="0"/>
              <a:t>7/28/2023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13F0F41-2092-46DA-A4A6-05436F0BC0F1}" type="slidenum">
              <a:rPr lang="en-US" smtClean="0"/>
              <a:t>‹#›</a:t>
            </a:fld>
            <a:endParaRPr lang="en-US"/>
          </a:p>
        </p:txBody>
      </p:sp>
    </p:spTree>
    <p:extLst>
      <p:ext uri="{BB962C8B-B14F-4D97-AF65-F5344CB8AC3E}">
        <p14:creationId xmlns:p14="http://schemas.microsoft.com/office/powerpoint/2010/main" val="33268159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D1B8DA-1F86-4EE2-AAEE-80ECD02C324B}" type="datetimeFigureOut">
              <a:rPr lang="en-US" smtClean="0"/>
              <a:t>7/28/2023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13F0F41-2092-46DA-A4A6-05436F0BC0F1}" type="slidenum">
              <a:rPr lang="en-US" smtClean="0"/>
              <a:t>‹#›</a:t>
            </a:fld>
            <a:endParaRPr lang="en-US"/>
          </a:p>
        </p:txBody>
      </p:sp>
    </p:spTree>
    <p:extLst>
      <p:ext uri="{BB962C8B-B14F-4D97-AF65-F5344CB8AC3E}">
        <p14:creationId xmlns:p14="http://schemas.microsoft.com/office/powerpoint/2010/main" val="13905460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56D1B8DA-1F86-4EE2-AAEE-80ECD02C324B}" type="datetimeFigureOut">
              <a:rPr lang="en-US" smtClean="0"/>
              <a:t>7/28/2023</a:t>
            </a:fld>
            <a:endParaRPr lang="en-US"/>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613F0F41-2092-46DA-A4A6-05436F0BC0F1}" type="slidenum">
              <a:rPr lang="en-US" smtClean="0"/>
              <a:t>‹#›</a:t>
            </a:fld>
            <a:endParaRPr lang="en-US"/>
          </a:p>
        </p:txBody>
      </p:sp>
    </p:spTree>
    <p:extLst>
      <p:ext uri="{BB962C8B-B14F-4D97-AF65-F5344CB8AC3E}">
        <p14:creationId xmlns:p14="http://schemas.microsoft.com/office/powerpoint/2010/main" val="13836095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6D1B8DA-1F86-4EE2-AAEE-80ECD02C324B}" type="datetimeFigureOut">
              <a:rPr lang="en-US" smtClean="0"/>
              <a:t>7/28/2023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13F0F41-2092-46DA-A4A6-05436F0BC0F1}" type="slidenum">
              <a:rPr lang="en-US" smtClean="0"/>
              <a:t>‹#›</a:t>
            </a:fld>
            <a:endParaRPr lang="en-US"/>
          </a:p>
        </p:txBody>
      </p:sp>
    </p:spTree>
    <p:extLst>
      <p:ext uri="{BB962C8B-B14F-4D97-AF65-F5344CB8AC3E}">
        <p14:creationId xmlns:p14="http://schemas.microsoft.com/office/powerpoint/2010/main" val="38027735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56D1B8DA-1F86-4EE2-AAEE-80ECD02C324B}" type="datetimeFigureOut">
              <a:rPr lang="en-US" smtClean="0"/>
              <a:t>7/28/2023</a:t>
            </a:fld>
            <a:endParaRPr lang="en-US"/>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613F0F41-2092-46DA-A4A6-05436F0BC0F1}" type="slidenum">
              <a:rPr lang="en-US" smtClean="0"/>
              <a:t>‹#›</a:t>
            </a:fld>
            <a:endParaRPr lang="en-US"/>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59798846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dirty="0"/>
              <a:pPr/>
              <a:t>7/28/2023</a:t>
            </a:fld>
            <a:endParaRPr lang="en-US"/>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dirty="0"/>
              <a:pPr/>
              <a:t>‹#›</a:t>
            </a:fld>
            <a:endParaRPr lang="en-US"/>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hyperlink" Target="http://www.mayoclinic.org/healthy-lifestyle/fitness/in-depth/stretching/art-20047931" TargetMode="External"/><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5.jpeg"/><Relationship Id="rId7" Type="http://schemas.openxmlformats.org/officeDocument/2006/relationships/diagramColors" Target="../diagrams/colors3.xml"/><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hyperlink" Target="https://www.cdc.gov/obesity/downloads/pa_2011_web.pdf" TargetMode="External"/><Relationship Id="rId7"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chart" Target="../charts/chart1.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27.png"/><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29.png"/><Relationship Id="rId5" Type="http://schemas.openxmlformats.org/officeDocument/2006/relationships/image" Target="../media/image16.png"/><Relationship Id="rId4" Type="http://schemas.openxmlformats.org/officeDocument/2006/relationships/hyperlink" Target="https://www.cdc.gov/obesity/downloads/pa_2011_web.pdf"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8" Type="http://schemas.openxmlformats.org/officeDocument/2006/relationships/hyperlink" Target="http://www.bases.org.uk/write/Documents/SES_EXPERT_3.pdf" TargetMode="External"/><Relationship Id="rId3" Type="http://schemas.openxmlformats.org/officeDocument/2006/relationships/image" Target="../media/image33.png"/><Relationship Id="rId7" Type="http://schemas.openxmlformats.org/officeDocument/2006/relationships/hyperlink" Target="https://www.grown.org/your-mindset-matters/" TargetMode="External"/><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30.png"/><Relationship Id="rId5" Type="http://schemas.openxmlformats.org/officeDocument/2006/relationships/image" Target="../media/image35.png"/><Relationship Id="rId10" Type="http://schemas.openxmlformats.org/officeDocument/2006/relationships/image" Target="../media/image19.png"/><Relationship Id="rId4" Type="http://schemas.openxmlformats.org/officeDocument/2006/relationships/image" Target="../media/image34.png"/><Relationship Id="rId9"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hyperlink" Target="https://www.cdc.gov/obesity/downloads/pa_2011_web.pdf" TargetMode="External"/><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chart" Target="../charts/chart3.xml"/><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7.png"/><Relationship Id="rId7" Type="http://schemas.openxmlformats.org/officeDocument/2006/relationships/diagramColors" Target="../diagrams/colors5.xml"/><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jpeg"/></Relationships>
</file>

<file path=ppt/slides/_rels/slide3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0.jpeg"/><Relationship Id="rId4" Type="http://schemas.openxmlformats.org/officeDocument/2006/relationships/hyperlink" Target="https://www.cdc.gov/obesity/downloads/pa_2011_web.pdf"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2304" y="3651162"/>
            <a:ext cx="11029615" cy="1497507"/>
          </a:xfrm>
        </p:spPr>
        <p:txBody>
          <a:bodyPr>
            <a:noAutofit/>
          </a:bodyPr>
          <a:lstStyle/>
          <a:p>
            <a:r>
              <a:rPr lang="en-US" sz="5400">
                <a:solidFill>
                  <a:schemeClr val="accent2"/>
                </a:solidFill>
                <a:effectLst>
                  <a:outerShdw blurRad="38100" dist="38100" dir="2700000" algn="tl">
                    <a:srgbClr val="000000">
                      <a:alpha val="43137"/>
                    </a:srgbClr>
                  </a:outerShdw>
                </a:effectLst>
                <a:latin typeface="Franklin Gothic Book"/>
              </a:rPr>
              <a:t>Active Iowa ambassador Training </a:t>
            </a:r>
          </a:p>
        </p:txBody>
      </p:sp>
      <p:pic>
        <p:nvPicPr>
          <p:cNvPr id="2" name="Picture 2">
            <a:extLst>
              <a:ext uri="{FF2B5EF4-FFF2-40B4-BE49-F238E27FC236}">
                <a16:creationId xmlns:a16="http://schemas.microsoft.com/office/drawing/2014/main" id="{8337E292-7000-05ED-268F-DE62F78ACBE1}"/>
              </a:ext>
            </a:extLst>
          </p:cNvPr>
          <p:cNvPicPr>
            <a:picLocks noChangeAspect="1"/>
          </p:cNvPicPr>
          <p:nvPr/>
        </p:nvPicPr>
        <p:blipFill>
          <a:blip r:embed="rId3"/>
          <a:stretch>
            <a:fillRect/>
          </a:stretch>
        </p:blipFill>
        <p:spPr>
          <a:xfrm>
            <a:off x="9135978" y="679617"/>
            <a:ext cx="2342148" cy="1768977"/>
          </a:xfrm>
          <a:prstGeom prst="rect">
            <a:avLst/>
          </a:prstGeom>
        </p:spPr>
      </p:pic>
    </p:spTree>
    <p:extLst>
      <p:ext uri="{BB962C8B-B14F-4D97-AF65-F5344CB8AC3E}">
        <p14:creationId xmlns:p14="http://schemas.microsoft.com/office/powerpoint/2010/main" val="18499087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a:effectLst>
                  <a:outerShdw blurRad="38100" dist="38100" dir="2700000" algn="tl">
                    <a:srgbClr val="000000">
                      <a:alpha val="43137"/>
                    </a:srgbClr>
                  </a:outerShdw>
                </a:effectLst>
                <a:latin typeface="Franklin Gothic Book" panose="020B0503020102020204" pitchFamily="34" charset="0"/>
              </a:rPr>
              <a:t>Stretching</a:t>
            </a:r>
          </a:p>
        </p:txBody>
      </p:sp>
      <p:sp>
        <p:nvSpPr>
          <p:cNvPr id="5" name="TextBox 4"/>
          <p:cNvSpPr txBox="1"/>
          <p:nvPr/>
        </p:nvSpPr>
        <p:spPr>
          <a:xfrm>
            <a:off x="0" y="6596390"/>
            <a:ext cx="8818440" cy="246221"/>
          </a:xfrm>
          <a:prstGeom prst="rect">
            <a:avLst/>
          </a:prstGeom>
          <a:noFill/>
        </p:spPr>
        <p:txBody>
          <a:bodyPr wrap="none" rtlCol="0">
            <a:spAutoFit/>
          </a:bodyPr>
          <a:lstStyle/>
          <a:p>
            <a:r>
              <a:rPr lang="en-US" sz="1000">
                <a:latin typeface="Franklin Gothic Book" panose="020B0503020102020204" pitchFamily="34" charset="0"/>
              </a:rPr>
              <a:t>Mayo Clinic Staff. (2014). </a:t>
            </a:r>
            <a:r>
              <a:rPr lang="en-US" sz="1000" i="1">
                <a:latin typeface="Franklin Gothic Book" panose="020B0503020102020204" pitchFamily="34" charset="0"/>
              </a:rPr>
              <a:t>Stretching: focus on flexibility. </a:t>
            </a:r>
            <a:r>
              <a:rPr lang="en-US" sz="1000">
                <a:latin typeface="Franklin Gothic Book" panose="020B0503020102020204" pitchFamily="34" charset="0"/>
              </a:rPr>
              <a:t>Retrieved from: </a:t>
            </a:r>
            <a:r>
              <a:rPr lang="en-US" sz="1000">
                <a:latin typeface="Franklin Gothic Book" panose="020B0503020102020204" pitchFamily="34" charset="0"/>
                <a:hlinkClick r:id="rId3"/>
              </a:rPr>
              <a:t>http://www.mayoclinic.org/healthy-lifestyle/fitness/in-depth/stretching/art-20047931</a:t>
            </a:r>
            <a:r>
              <a:rPr lang="en-US" sz="1000">
                <a:latin typeface="Franklin Gothic Book" panose="020B0503020102020204" pitchFamily="34" charset="0"/>
              </a:rPr>
              <a:t> </a:t>
            </a:r>
          </a:p>
        </p:txBody>
      </p:sp>
      <p:graphicFrame>
        <p:nvGraphicFramePr>
          <p:cNvPr id="6" name="Diagram 5"/>
          <p:cNvGraphicFramePr/>
          <p:nvPr/>
        </p:nvGraphicFramePr>
        <p:xfrm>
          <a:off x="6943725" y="1940612"/>
          <a:ext cx="4667083" cy="302459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9" name="Diagram 8"/>
          <p:cNvGraphicFramePr/>
          <p:nvPr/>
        </p:nvGraphicFramePr>
        <p:xfrm>
          <a:off x="254903" y="1940612"/>
          <a:ext cx="5545822" cy="3024594"/>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0" name="Rectangle 9"/>
          <p:cNvSpPr/>
          <p:nvPr/>
        </p:nvSpPr>
        <p:spPr>
          <a:xfrm>
            <a:off x="688013" y="4965206"/>
            <a:ext cx="10815974" cy="1508105"/>
          </a:xfrm>
          <a:prstGeom prst="rect">
            <a:avLst/>
          </a:prstGeom>
          <a:noFill/>
        </p:spPr>
        <p:txBody>
          <a:bodyPr wrap="none" lIns="91440" tIns="45720" rIns="91440" bIns="45720">
            <a:spAutoFit/>
          </a:bodyPr>
          <a:lstStyle/>
          <a:p>
            <a:pPr algn="ctr"/>
            <a:r>
              <a:rPr lang="en-US" sz="4600" b="1" cap="none" spc="0">
                <a:ln w="22225">
                  <a:solidFill>
                    <a:schemeClr val="accent2"/>
                  </a:solidFill>
                  <a:prstDash val="solid"/>
                </a:ln>
                <a:solidFill>
                  <a:schemeClr val="accent2">
                    <a:lumMod val="40000"/>
                    <a:lumOff val="60000"/>
                  </a:schemeClr>
                </a:solidFill>
                <a:effectLst/>
                <a:latin typeface="Franklin Gothic Book" panose="020B0503020102020204" pitchFamily="34" charset="0"/>
              </a:rPr>
              <a:t>Don’t forget all your muscles, </a:t>
            </a:r>
          </a:p>
          <a:p>
            <a:pPr algn="ctr"/>
            <a:r>
              <a:rPr lang="en-US" sz="4600" b="1" cap="none" spc="0">
                <a:ln w="22225">
                  <a:solidFill>
                    <a:schemeClr val="accent2"/>
                  </a:solidFill>
                  <a:prstDash val="solid"/>
                </a:ln>
                <a:solidFill>
                  <a:schemeClr val="accent2">
                    <a:lumMod val="40000"/>
                    <a:lumOff val="60000"/>
                  </a:schemeClr>
                </a:solidFill>
                <a:effectLst/>
                <a:latin typeface="Franklin Gothic Book" panose="020B0503020102020204" pitchFamily="34" charset="0"/>
              </a:rPr>
              <a:t>even the ones you don’t think you’re using!</a:t>
            </a:r>
          </a:p>
        </p:txBody>
      </p:sp>
    </p:spTree>
    <p:extLst>
      <p:ext uri="{BB962C8B-B14F-4D97-AF65-F5344CB8AC3E}">
        <p14:creationId xmlns:p14="http://schemas.microsoft.com/office/powerpoint/2010/main" val="13646336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56446" y="69260"/>
            <a:ext cx="9409715" cy="523220"/>
          </a:xfrm>
          <a:prstGeom prst="rect">
            <a:avLst/>
          </a:prstGeom>
          <a:noFill/>
        </p:spPr>
        <p:txBody>
          <a:bodyPr wrap="square" lIns="91440" tIns="45720" rIns="91440" bIns="45720" rtlCol="0" anchor="t">
            <a:spAutoFit/>
          </a:bodyPr>
          <a:lstStyle/>
          <a:p>
            <a:pPr algn="ctr"/>
            <a:r>
              <a:rPr lang="en-US" sz="2800">
                <a:latin typeface="Franklin Gothic Book"/>
              </a:rPr>
              <a:t>Physical Activity Leaders (PALs)</a:t>
            </a:r>
          </a:p>
        </p:txBody>
      </p:sp>
    </p:spTree>
    <p:extLst>
      <p:ext uri="{BB962C8B-B14F-4D97-AF65-F5344CB8AC3E}">
        <p14:creationId xmlns:p14="http://schemas.microsoft.com/office/powerpoint/2010/main" val="3385637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Focus on Walking Groups</a:t>
            </a:r>
          </a:p>
        </p:txBody>
      </p:sp>
      <p:pic>
        <p:nvPicPr>
          <p:cNvPr id="7" name="Content Placeholder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9384848" y="2486167"/>
            <a:ext cx="2225961" cy="3142688"/>
          </a:xfrm>
          <a:prstGeom prst="rect">
            <a:avLst/>
          </a:prstGeom>
          <a:ln>
            <a:noFill/>
          </a:ln>
          <a:effectLst>
            <a:outerShdw blurRad="292100" dist="139700" dir="2700000" algn="tl" rotWithShape="0">
              <a:srgbClr val="333333">
                <a:alpha val="65000"/>
              </a:srgbClr>
            </a:outerShdw>
          </a:effectLst>
        </p:spPr>
      </p:pic>
      <p:grpSp>
        <p:nvGrpSpPr>
          <p:cNvPr id="19" name="Group 18"/>
          <p:cNvGrpSpPr/>
          <p:nvPr/>
        </p:nvGrpSpPr>
        <p:grpSpPr>
          <a:xfrm>
            <a:off x="581193" y="2486167"/>
            <a:ext cx="8169367" cy="3141262"/>
            <a:chOff x="-330656" y="2002972"/>
            <a:chExt cx="9406937" cy="2373085"/>
          </a:xfrm>
        </p:grpSpPr>
        <p:grpSp>
          <p:nvGrpSpPr>
            <p:cNvPr id="12" name="Group 11"/>
            <p:cNvGrpSpPr/>
            <p:nvPr/>
          </p:nvGrpSpPr>
          <p:grpSpPr>
            <a:xfrm>
              <a:off x="-330656" y="2002972"/>
              <a:ext cx="9406937" cy="2373085"/>
              <a:chOff x="-330656" y="2002972"/>
              <a:chExt cx="9406937" cy="2373085"/>
            </a:xfrm>
          </p:grpSpPr>
          <p:sp>
            <p:nvSpPr>
              <p:cNvPr id="13" name="Freeform 12"/>
              <p:cNvSpPr/>
              <p:nvPr/>
            </p:nvSpPr>
            <p:spPr>
              <a:xfrm>
                <a:off x="-330656" y="2002972"/>
                <a:ext cx="9406937" cy="843849"/>
              </a:xfrm>
              <a:custGeom>
                <a:avLst/>
                <a:gdLst>
                  <a:gd name="connsiteX0" fmla="*/ 0 w 7047140"/>
                  <a:gd name="connsiteY0" fmla="*/ 0 h 1035231"/>
                  <a:gd name="connsiteX1" fmla="*/ 7047140 w 7047140"/>
                  <a:gd name="connsiteY1" fmla="*/ 0 h 1035231"/>
                  <a:gd name="connsiteX2" fmla="*/ 7047140 w 7047140"/>
                  <a:gd name="connsiteY2" fmla="*/ 1035231 h 1035231"/>
                  <a:gd name="connsiteX3" fmla="*/ 0 w 7047140"/>
                  <a:gd name="connsiteY3" fmla="*/ 1035231 h 1035231"/>
                  <a:gd name="connsiteX4" fmla="*/ 0 w 7047140"/>
                  <a:gd name="connsiteY4" fmla="*/ 0 h 10352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47140" h="1035231">
                    <a:moveTo>
                      <a:pt x="0" y="0"/>
                    </a:moveTo>
                    <a:lnTo>
                      <a:pt x="7047140" y="0"/>
                    </a:lnTo>
                    <a:lnTo>
                      <a:pt x="7047140" y="1035231"/>
                    </a:lnTo>
                    <a:lnTo>
                      <a:pt x="0" y="1035231"/>
                    </a:lnTo>
                    <a:lnTo>
                      <a:pt x="0" y="0"/>
                    </a:lnTo>
                    <a:close/>
                  </a:path>
                </a:pathLst>
              </a:custGeom>
              <a:solidFill>
                <a:schemeClr val="accent5"/>
              </a:solidFill>
            </p:spPr>
            <p:style>
              <a:lnRef idx="0">
                <a:schemeClr val="accen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hueOff val="0"/>
                  <a:satOff val="0"/>
                  <a:lumOff val="0"/>
                  <a:alphaOff val="0"/>
                </a:schemeClr>
              </a:fontRef>
            </p:style>
            <p:txBody>
              <a:bodyPr spcFirstLastPara="0" vert="horz" wrap="square" lIns="175260" tIns="175260" rIns="175260" bIns="175260" numCol="1" spcCol="1270" anchor="ctr" anchorCtr="0">
                <a:noAutofit/>
              </a:bodyPr>
              <a:lstStyle/>
              <a:p>
                <a:pPr lvl="0" algn="ctr" defTabSz="2044700">
                  <a:lnSpc>
                    <a:spcPct val="90000"/>
                  </a:lnSpc>
                  <a:spcBef>
                    <a:spcPct val="0"/>
                  </a:spcBef>
                  <a:spcAft>
                    <a:spcPct val="35000"/>
                  </a:spcAft>
                </a:pPr>
                <a:r>
                  <a:rPr lang="en-US" sz="4600" kern="1200">
                    <a:latin typeface="Franklin Gothic Book"/>
                  </a:rPr>
                  <a:t>Why Walking Groups?</a:t>
                </a:r>
              </a:p>
            </p:txBody>
          </p:sp>
          <p:sp>
            <p:nvSpPr>
              <p:cNvPr id="14" name="Freeform 13"/>
              <p:cNvSpPr/>
              <p:nvPr/>
            </p:nvSpPr>
            <p:spPr>
              <a:xfrm>
                <a:off x="-330656" y="2846821"/>
                <a:ext cx="2333705" cy="1529236"/>
              </a:xfrm>
              <a:custGeom>
                <a:avLst/>
                <a:gdLst>
                  <a:gd name="connsiteX0" fmla="*/ 0 w 2346752"/>
                  <a:gd name="connsiteY0" fmla="*/ 0 h 2173986"/>
                  <a:gd name="connsiteX1" fmla="*/ 2346752 w 2346752"/>
                  <a:gd name="connsiteY1" fmla="*/ 0 h 2173986"/>
                  <a:gd name="connsiteX2" fmla="*/ 2346752 w 2346752"/>
                  <a:gd name="connsiteY2" fmla="*/ 2173986 h 2173986"/>
                  <a:gd name="connsiteX3" fmla="*/ 0 w 2346752"/>
                  <a:gd name="connsiteY3" fmla="*/ 2173986 h 2173986"/>
                  <a:gd name="connsiteX4" fmla="*/ 0 w 2346752"/>
                  <a:gd name="connsiteY4" fmla="*/ 0 h 2173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6752" h="2173986">
                    <a:moveTo>
                      <a:pt x="0" y="0"/>
                    </a:moveTo>
                    <a:lnTo>
                      <a:pt x="2346752" y="0"/>
                    </a:lnTo>
                    <a:lnTo>
                      <a:pt x="2346752" y="2173986"/>
                    </a:lnTo>
                    <a:lnTo>
                      <a:pt x="0" y="2173986"/>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00" tIns="228600" rIns="228600" bIns="228600" numCol="1" spcCol="1270" anchor="ctr" anchorCtr="0">
                <a:noAutofit/>
              </a:bodyPr>
              <a:lstStyle/>
              <a:p>
                <a:pPr lvl="0" algn="ctr" defTabSz="2667000">
                  <a:lnSpc>
                    <a:spcPct val="90000"/>
                  </a:lnSpc>
                  <a:spcBef>
                    <a:spcPct val="0"/>
                  </a:spcBef>
                  <a:spcAft>
                    <a:spcPct val="35000"/>
                  </a:spcAft>
                </a:pPr>
                <a:r>
                  <a:rPr lang="en-US" sz="2400" kern="1200">
                    <a:latin typeface="Franklin Gothic Book"/>
                  </a:rPr>
                  <a:t>Widely accessible</a:t>
                </a:r>
              </a:p>
            </p:txBody>
          </p:sp>
          <p:sp>
            <p:nvSpPr>
              <p:cNvPr id="15" name="Freeform 14"/>
              <p:cNvSpPr/>
              <p:nvPr/>
            </p:nvSpPr>
            <p:spPr>
              <a:xfrm>
                <a:off x="2020879" y="2846821"/>
                <a:ext cx="2346752" cy="1529236"/>
              </a:xfrm>
              <a:custGeom>
                <a:avLst/>
                <a:gdLst>
                  <a:gd name="connsiteX0" fmla="*/ 0 w 2346752"/>
                  <a:gd name="connsiteY0" fmla="*/ 0 h 2173986"/>
                  <a:gd name="connsiteX1" fmla="*/ 2346752 w 2346752"/>
                  <a:gd name="connsiteY1" fmla="*/ 0 h 2173986"/>
                  <a:gd name="connsiteX2" fmla="*/ 2346752 w 2346752"/>
                  <a:gd name="connsiteY2" fmla="*/ 2173986 h 2173986"/>
                  <a:gd name="connsiteX3" fmla="*/ 0 w 2346752"/>
                  <a:gd name="connsiteY3" fmla="*/ 2173986 h 2173986"/>
                  <a:gd name="connsiteX4" fmla="*/ 0 w 2346752"/>
                  <a:gd name="connsiteY4" fmla="*/ 0 h 2173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6752" h="2173986">
                    <a:moveTo>
                      <a:pt x="0" y="0"/>
                    </a:moveTo>
                    <a:lnTo>
                      <a:pt x="2346752" y="0"/>
                    </a:lnTo>
                    <a:lnTo>
                      <a:pt x="2346752" y="2173986"/>
                    </a:lnTo>
                    <a:lnTo>
                      <a:pt x="0" y="2173986"/>
                    </a:lnTo>
                    <a:lnTo>
                      <a:pt x="0" y="0"/>
                    </a:ln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00" tIns="228600" rIns="228600" bIns="228600" numCol="1" spcCol="1270" anchor="ctr" anchorCtr="0">
                <a:noAutofit/>
              </a:bodyPr>
              <a:lstStyle/>
              <a:p>
                <a:pPr lvl="0" algn="ctr" defTabSz="2667000">
                  <a:lnSpc>
                    <a:spcPct val="90000"/>
                  </a:lnSpc>
                  <a:spcBef>
                    <a:spcPct val="0"/>
                  </a:spcBef>
                  <a:spcAft>
                    <a:spcPct val="35000"/>
                  </a:spcAft>
                </a:pPr>
                <a:r>
                  <a:rPr lang="en-US" sz="2400" kern="1200">
                    <a:latin typeface="Franklin Gothic Book"/>
                  </a:rPr>
                  <a:t>Low risk of injury</a:t>
                </a:r>
              </a:p>
            </p:txBody>
          </p:sp>
          <p:sp>
            <p:nvSpPr>
              <p:cNvPr id="16" name="Freeform 15"/>
              <p:cNvSpPr/>
              <p:nvPr/>
            </p:nvSpPr>
            <p:spPr>
              <a:xfrm>
                <a:off x="4366291" y="2846821"/>
                <a:ext cx="2346752" cy="1529236"/>
              </a:xfrm>
              <a:custGeom>
                <a:avLst/>
                <a:gdLst>
                  <a:gd name="connsiteX0" fmla="*/ 0 w 2346752"/>
                  <a:gd name="connsiteY0" fmla="*/ 0 h 2173986"/>
                  <a:gd name="connsiteX1" fmla="*/ 2346752 w 2346752"/>
                  <a:gd name="connsiteY1" fmla="*/ 0 h 2173986"/>
                  <a:gd name="connsiteX2" fmla="*/ 2346752 w 2346752"/>
                  <a:gd name="connsiteY2" fmla="*/ 2173986 h 2173986"/>
                  <a:gd name="connsiteX3" fmla="*/ 0 w 2346752"/>
                  <a:gd name="connsiteY3" fmla="*/ 2173986 h 2173986"/>
                  <a:gd name="connsiteX4" fmla="*/ 0 w 2346752"/>
                  <a:gd name="connsiteY4" fmla="*/ 0 h 2173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6752" h="2173986">
                    <a:moveTo>
                      <a:pt x="0" y="0"/>
                    </a:moveTo>
                    <a:lnTo>
                      <a:pt x="2346752" y="0"/>
                    </a:lnTo>
                    <a:lnTo>
                      <a:pt x="2346752" y="2173986"/>
                    </a:lnTo>
                    <a:lnTo>
                      <a:pt x="0" y="2173986"/>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00" tIns="228600" rIns="228600" bIns="228600" numCol="1" spcCol="1270" anchor="ctr" anchorCtr="0">
                <a:noAutofit/>
              </a:bodyPr>
              <a:lstStyle/>
              <a:p>
                <a:pPr lvl="0" algn="ctr" defTabSz="2667000">
                  <a:lnSpc>
                    <a:spcPct val="90000"/>
                  </a:lnSpc>
                  <a:spcBef>
                    <a:spcPct val="0"/>
                  </a:spcBef>
                  <a:spcAft>
                    <a:spcPct val="35000"/>
                  </a:spcAft>
                </a:pPr>
                <a:r>
                  <a:rPr lang="en-US" sz="2400">
                    <a:latin typeface="Franklin Gothic Book"/>
                  </a:rPr>
                  <a:t>No formal training, special equipment or age limit</a:t>
                </a:r>
                <a:endParaRPr lang="en-US" sz="2400" kern="1200">
                  <a:latin typeface="Franklin Gothic Book"/>
                </a:endParaRPr>
              </a:p>
            </p:txBody>
          </p:sp>
        </p:grpSp>
        <p:sp>
          <p:nvSpPr>
            <p:cNvPr id="18" name="Freeform 17"/>
            <p:cNvSpPr/>
            <p:nvPr/>
          </p:nvSpPr>
          <p:spPr>
            <a:xfrm>
              <a:off x="6729529" y="2846821"/>
              <a:ext cx="2346752" cy="1529236"/>
            </a:xfrm>
            <a:custGeom>
              <a:avLst/>
              <a:gdLst>
                <a:gd name="connsiteX0" fmla="*/ 0 w 2346752"/>
                <a:gd name="connsiteY0" fmla="*/ 0 h 2173986"/>
                <a:gd name="connsiteX1" fmla="*/ 2346752 w 2346752"/>
                <a:gd name="connsiteY1" fmla="*/ 0 h 2173986"/>
                <a:gd name="connsiteX2" fmla="*/ 2346752 w 2346752"/>
                <a:gd name="connsiteY2" fmla="*/ 2173986 h 2173986"/>
                <a:gd name="connsiteX3" fmla="*/ 0 w 2346752"/>
                <a:gd name="connsiteY3" fmla="*/ 2173986 h 2173986"/>
                <a:gd name="connsiteX4" fmla="*/ 0 w 2346752"/>
                <a:gd name="connsiteY4" fmla="*/ 0 h 2173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6752" h="2173986">
                  <a:moveTo>
                    <a:pt x="0" y="0"/>
                  </a:moveTo>
                  <a:lnTo>
                    <a:pt x="2346752" y="0"/>
                  </a:lnTo>
                  <a:lnTo>
                    <a:pt x="2346752" y="2173986"/>
                  </a:lnTo>
                  <a:lnTo>
                    <a:pt x="0" y="2173986"/>
                  </a:lnTo>
                  <a:lnTo>
                    <a:pt x="0" y="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8600" tIns="228600" rIns="228600" bIns="228600" numCol="1" spcCol="1270" anchor="ctr" anchorCtr="0">
              <a:noAutofit/>
            </a:bodyPr>
            <a:lstStyle/>
            <a:p>
              <a:pPr algn="ctr" defTabSz="2667000">
                <a:lnSpc>
                  <a:spcPct val="90000"/>
                </a:lnSpc>
                <a:spcBef>
                  <a:spcPct val="0"/>
                </a:spcBef>
                <a:spcAft>
                  <a:spcPct val="35000"/>
                </a:spcAft>
              </a:pPr>
              <a:r>
                <a:rPr lang="en-US" sz="2200">
                  <a:latin typeface="Franklin Gothic Book"/>
                </a:rPr>
                <a:t>Maintainable over</a:t>
              </a:r>
              <a:r>
                <a:rPr lang="en-US" sz="2200" kern="1200">
                  <a:latin typeface="Franklin Gothic Book"/>
                </a:rPr>
                <a:t> time</a:t>
              </a:r>
            </a:p>
          </p:txBody>
        </p:sp>
      </p:grpSp>
    </p:spTree>
    <p:extLst>
      <p:ext uri="{BB962C8B-B14F-4D97-AF65-F5344CB8AC3E}">
        <p14:creationId xmlns:p14="http://schemas.microsoft.com/office/powerpoint/2010/main" val="6958716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1666" y="1163306"/>
            <a:ext cx="10993549" cy="1475013"/>
          </a:xfrm>
        </p:spPr>
        <p:txBody>
          <a:bodyPr>
            <a:noAutofit/>
          </a:bodyPr>
          <a:lstStyle/>
          <a:p>
            <a:pPr algn="ctr"/>
            <a:r>
              <a:rPr lang="en-US" sz="5400">
                <a:solidFill>
                  <a:schemeClr val="accent2"/>
                </a:solidFill>
                <a:effectLst>
                  <a:outerShdw blurRad="38100" dist="38100" dir="2700000" algn="tl">
                    <a:srgbClr val="000000">
                      <a:alpha val="43137"/>
                    </a:srgbClr>
                  </a:outerShdw>
                </a:effectLst>
                <a:latin typeface="Franklin Gothic Book"/>
              </a:rPr>
              <a:t>What is an Active Iowa ambassador (AIA)?</a:t>
            </a:r>
          </a:p>
        </p:txBody>
      </p:sp>
    </p:spTree>
    <p:extLst>
      <p:ext uri="{BB962C8B-B14F-4D97-AF65-F5344CB8AC3E}">
        <p14:creationId xmlns:p14="http://schemas.microsoft.com/office/powerpoint/2010/main" val="35897717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a:effectLst>
                  <a:outerShdw blurRad="38100" dist="38100" dir="2700000" algn="tl">
                    <a:srgbClr val="000000">
                      <a:alpha val="43137"/>
                    </a:srgbClr>
                  </a:outerShdw>
                </a:effectLst>
                <a:latin typeface="Franklin Gothic Book"/>
              </a:rPr>
              <a:t>What can you do for Your community?</a:t>
            </a:r>
            <a:endParaRPr lang="en-US" sz="4400">
              <a:effectLst>
                <a:outerShdw blurRad="38100" dist="38100" dir="2700000" algn="tl">
                  <a:srgbClr val="000000">
                    <a:alpha val="43137"/>
                  </a:srgbClr>
                </a:outerShdw>
              </a:effectLst>
              <a:latin typeface="Franklin Gothic Book" panose="020B0503020102020204" pitchFamily="34" charset="0"/>
            </a:endParaRPr>
          </a:p>
        </p:txBody>
      </p:sp>
      <p:sp>
        <p:nvSpPr>
          <p:cNvPr id="3" name="Content Placeholder 2"/>
          <p:cNvSpPr>
            <a:spLocks noGrp="1"/>
          </p:cNvSpPr>
          <p:nvPr>
            <p:ph idx="1"/>
          </p:nvPr>
        </p:nvSpPr>
        <p:spPr>
          <a:xfrm>
            <a:off x="581192" y="1977390"/>
            <a:ext cx="11209873" cy="4560570"/>
          </a:xfrm>
        </p:spPr>
        <p:txBody>
          <a:bodyPr>
            <a:normAutofit/>
          </a:bodyPr>
          <a:lstStyle/>
          <a:p>
            <a:pPr marL="305435" indent="-305435"/>
            <a:r>
              <a:rPr lang="en-US" sz="2200" dirty="0">
                <a:latin typeface="Franklin Gothic Book"/>
              </a:rPr>
              <a:t>Active Iowa Staff and your community need your help to improve the health and well-being of the community by using your... </a:t>
            </a:r>
          </a:p>
          <a:p>
            <a:pPr marL="629920" lvl="1" indent="-305435"/>
            <a:r>
              <a:rPr lang="en-US" sz="2200" dirty="0">
                <a:latin typeface="Franklin Gothic Book"/>
              </a:rPr>
              <a:t>Extensive circle of friends or social networks</a:t>
            </a:r>
          </a:p>
          <a:p>
            <a:pPr marL="629920" lvl="1" indent="-305435"/>
            <a:r>
              <a:rPr lang="en-US" sz="2200" dirty="0">
                <a:latin typeface="Franklin Gothic Book"/>
              </a:rPr>
              <a:t>Charming social abilities </a:t>
            </a:r>
            <a:endParaRPr lang="en-US" sz="2200" dirty="0">
              <a:latin typeface="Franklin Gothic Book" panose="020B0503020102020204" pitchFamily="34" charset="0"/>
            </a:endParaRPr>
          </a:p>
          <a:p>
            <a:pPr marL="305435" indent="-305435"/>
            <a:r>
              <a:rPr lang="en-US" sz="2200" dirty="0">
                <a:latin typeface="Franklin Gothic Book"/>
              </a:rPr>
              <a:t>With our tips on how to... </a:t>
            </a:r>
          </a:p>
          <a:p>
            <a:pPr marL="629920" lvl="1" indent="-305435"/>
            <a:r>
              <a:rPr lang="en-US" sz="2200" dirty="0">
                <a:latin typeface="Franklin Gothic Book"/>
              </a:rPr>
              <a:t>Encourage and support others</a:t>
            </a:r>
          </a:p>
          <a:p>
            <a:pPr marL="629920" lvl="1" indent="-305435"/>
            <a:r>
              <a:rPr lang="en-US" sz="2200" dirty="0">
                <a:latin typeface="Franklin Gothic Book"/>
              </a:rPr>
              <a:t>Properly engage those networks</a:t>
            </a:r>
          </a:p>
          <a:p>
            <a:pPr marL="324485" lvl="1" indent="0">
              <a:buNone/>
            </a:pPr>
            <a:endParaRPr lang="en-US" dirty="0">
              <a:latin typeface="Franklin Gothic Book"/>
            </a:endParaRPr>
          </a:p>
          <a:p>
            <a:pPr marL="0" indent="0" algn="ctr">
              <a:buNone/>
            </a:pPr>
            <a:r>
              <a:rPr lang="en-US" sz="2300" dirty="0">
                <a:latin typeface="Franklin Gothic Book"/>
              </a:rPr>
              <a:t>You can encourage individuals to participate in Active Iowa activities that are designed to improve their physical and mental health along with increasing social support!</a:t>
            </a:r>
          </a:p>
        </p:txBody>
      </p:sp>
    </p:spTree>
    <p:extLst>
      <p:ext uri="{BB962C8B-B14F-4D97-AF65-F5344CB8AC3E}">
        <p14:creationId xmlns:p14="http://schemas.microsoft.com/office/powerpoint/2010/main" val="31923941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5400">
                <a:effectLst>
                  <a:outerShdw blurRad="38100" dist="38100" dir="2700000" algn="tl">
                    <a:srgbClr val="000000">
                      <a:alpha val="43137"/>
                    </a:srgbClr>
                  </a:outerShdw>
                </a:effectLst>
                <a:latin typeface="Franklin Gothic Book"/>
              </a:rPr>
              <a:t>Being an Active </a:t>
            </a:r>
            <a:r>
              <a:rPr lang="en-US" sz="5400" err="1">
                <a:effectLst>
                  <a:outerShdw blurRad="38100" dist="38100" dir="2700000" algn="tl">
                    <a:srgbClr val="000000">
                      <a:alpha val="43137"/>
                    </a:srgbClr>
                  </a:outerShdw>
                </a:effectLst>
                <a:latin typeface="Franklin Gothic Book"/>
              </a:rPr>
              <a:t>iowa</a:t>
            </a:r>
            <a:r>
              <a:rPr lang="en-US" sz="5400">
                <a:effectLst>
                  <a:outerShdw blurRad="38100" dist="38100" dir="2700000" algn="tl">
                    <a:srgbClr val="000000">
                      <a:alpha val="43137"/>
                    </a:srgbClr>
                  </a:outerShdw>
                </a:effectLst>
                <a:latin typeface="Franklin Gothic Book"/>
              </a:rPr>
              <a:t> ambassador</a:t>
            </a:r>
            <a:endParaRPr lang="en-US" sz="5400">
              <a:effectLst>
                <a:outerShdw blurRad="38100" dist="38100" dir="2700000" algn="tl">
                  <a:srgbClr val="000000">
                    <a:alpha val="43137"/>
                  </a:srgbClr>
                </a:outerShdw>
              </a:effectLst>
              <a:latin typeface="Franklin Gothic Book" panose="020B05030201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415" y="2450706"/>
            <a:ext cx="5316633" cy="3187640"/>
          </a:xfrm>
          <a:prstGeom prst="rect">
            <a:avLst/>
          </a:prstGeom>
        </p:spPr>
      </p:pic>
      <p:graphicFrame>
        <p:nvGraphicFramePr>
          <p:cNvPr id="5" name="Diagram 4"/>
          <p:cNvGraphicFramePr/>
          <p:nvPr>
            <p:extLst>
              <p:ext uri="{D42A27DB-BD31-4B8C-83A1-F6EECF244321}">
                <p14:modId xmlns:p14="http://schemas.microsoft.com/office/powerpoint/2010/main" val="717557285"/>
              </p:ext>
            </p:extLst>
          </p:nvPr>
        </p:nvGraphicFramePr>
        <p:xfrm>
          <a:off x="6096000" y="2019300"/>
          <a:ext cx="5162549" cy="44305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2681962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200">
                <a:effectLst>
                  <a:outerShdw blurRad="38100" dist="38100" dir="2700000" algn="tl">
                    <a:srgbClr val="000000">
                      <a:alpha val="43137"/>
                    </a:srgbClr>
                  </a:outerShdw>
                </a:effectLst>
                <a:latin typeface="Franklin Gothic Book"/>
              </a:rPr>
              <a:t>Active </a:t>
            </a:r>
            <a:r>
              <a:rPr lang="en-US" sz="5200" err="1">
                <a:effectLst>
                  <a:outerShdw blurRad="38100" dist="38100" dir="2700000" algn="tl">
                    <a:srgbClr val="000000">
                      <a:alpha val="43137"/>
                    </a:srgbClr>
                  </a:outerShdw>
                </a:effectLst>
                <a:latin typeface="Franklin Gothic Book"/>
              </a:rPr>
              <a:t>iowa</a:t>
            </a:r>
            <a:r>
              <a:rPr lang="en-US" sz="5200">
                <a:effectLst>
                  <a:outerShdw blurRad="38100" dist="38100" dir="2700000" algn="tl">
                    <a:srgbClr val="000000">
                      <a:alpha val="43137"/>
                    </a:srgbClr>
                  </a:outerShdw>
                </a:effectLst>
                <a:latin typeface="Franklin Gothic Book"/>
              </a:rPr>
              <a:t> Ambassador (</a:t>
            </a:r>
            <a:r>
              <a:rPr lang="en-US" sz="5200" err="1">
                <a:effectLst>
                  <a:outerShdw blurRad="38100" dist="38100" dir="2700000" algn="tl">
                    <a:srgbClr val="000000">
                      <a:alpha val="43137"/>
                    </a:srgbClr>
                  </a:outerShdw>
                </a:effectLst>
                <a:latin typeface="Franklin Gothic Book"/>
              </a:rPr>
              <a:t>AiA</a:t>
            </a:r>
            <a:r>
              <a:rPr lang="en-US" sz="5200">
                <a:effectLst>
                  <a:outerShdw blurRad="38100" dist="38100" dir="2700000" algn="tl">
                    <a:srgbClr val="000000">
                      <a:alpha val="43137"/>
                    </a:srgbClr>
                  </a:outerShdw>
                </a:effectLst>
                <a:latin typeface="Franklin Gothic Book"/>
              </a:rPr>
              <a:t>)</a:t>
            </a:r>
          </a:p>
        </p:txBody>
      </p:sp>
      <p:graphicFrame>
        <p:nvGraphicFramePr>
          <p:cNvPr id="4" name="Diagram 3"/>
          <p:cNvGraphicFramePr/>
          <p:nvPr>
            <p:extLst>
              <p:ext uri="{D42A27DB-BD31-4B8C-83A1-F6EECF244321}">
                <p14:modId xmlns:p14="http://schemas.microsoft.com/office/powerpoint/2010/main" val="602938934"/>
              </p:ext>
            </p:extLst>
          </p:nvPr>
        </p:nvGraphicFramePr>
        <p:xfrm>
          <a:off x="884583" y="2037521"/>
          <a:ext cx="9988826" cy="47070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039522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a:xfrm>
            <a:off x="2538418" y="1429631"/>
            <a:ext cx="7057856" cy="828780"/>
          </a:xfrm>
        </p:spPr>
        <p:txBody>
          <a:bodyPr>
            <a:noAutofit/>
          </a:bodyPr>
          <a:lstStyle/>
          <a:p>
            <a:r>
              <a:rPr lang="en-US" sz="5400">
                <a:effectLst>
                  <a:outerShdw blurRad="38100" dist="38100" dir="2700000" algn="tl">
                    <a:srgbClr val="000000">
                      <a:alpha val="43137"/>
                    </a:srgbClr>
                  </a:outerShdw>
                </a:effectLst>
                <a:latin typeface="Franklin Gothic Book" panose="020B0503020102020204" pitchFamily="34" charset="0"/>
              </a:rPr>
              <a:t>Effective Strategies</a:t>
            </a:r>
          </a:p>
        </p:txBody>
      </p:sp>
    </p:spTree>
    <p:extLst>
      <p:ext uri="{BB962C8B-B14F-4D97-AF65-F5344CB8AC3E}">
        <p14:creationId xmlns:p14="http://schemas.microsoft.com/office/powerpoint/2010/main" val="10283443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475041" y="1456347"/>
            <a:ext cx="7690973" cy="5198019"/>
            <a:chOff x="2291550" y="1213105"/>
            <a:chExt cx="7690973" cy="5198019"/>
          </a:xfrm>
        </p:grpSpPr>
        <p:sp>
          <p:nvSpPr>
            <p:cNvPr id="6" name="Rounded Rectangle 5"/>
            <p:cNvSpPr/>
            <p:nvPr/>
          </p:nvSpPr>
          <p:spPr>
            <a:xfrm>
              <a:off x="2293552" y="1234948"/>
              <a:ext cx="2402739" cy="1655487"/>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Freeform 8"/>
            <p:cNvSpPr/>
            <p:nvPr/>
          </p:nvSpPr>
          <p:spPr>
            <a:xfrm>
              <a:off x="2291550" y="2867947"/>
              <a:ext cx="2402739" cy="891416"/>
            </a:xfrm>
            <a:custGeom>
              <a:avLst/>
              <a:gdLst>
                <a:gd name="connsiteX0" fmla="*/ 0 w 2402739"/>
                <a:gd name="connsiteY0" fmla="*/ 0 h 891416"/>
                <a:gd name="connsiteX1" fmla="*/ 2402739 w 2402739"/>
                <a:gd name="connsiteY1" fmla="*/ 0 h 891416"/>
                <a:gd name="connsiteX2" fmla="*/ 2402739 w 2402739"/>
                <a:gd name="connsiteY2" fmla="*/ 891416 h 891416"/>
                <a:gd name="connsiteX3" fmla="*/ 0 w 2402739"/>
                <a:gd name="connsiteY3" fmla="*/ 891416 h 891416"/>
                <a:gd name="connsiteX4" fmla="*/ 0 w 2402739"/>
                <a:gd name="connsiteY4" fmla="*/ 0 h 891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2739" h="891416">
                  <a:moveTo>
                    <a:pt x="0" y="0"/>
                  </a:moveTo>
                  <a:lnTo>
                    <a:pt x="2402739" y="0"/>
                  </a:lnTo>
                  <a:lnTo>
                    <a:pt x="2402739" y="891416"/>
                  </a:lnTo>
                  <a:lnTo>
                    <a:pt x="0" y="89141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0" numCol="1" spcCol="1270" anchor="t" anchorCtr="0">
              <a:noAutofit/>
            </a:bodyPr>
            <a:lstStyle/>
            <a:p>
              <a:pPr lvl="0" algn="ctr" defTabSz="1066800">
                <a:lnSpc>
                  <a:spcPct val="90000"/>
                </a:lnSpc>
                <a:spcBef>
                  <a:spcPct val="0"/>
                </a:spcBef>
                <a:spcAft>
                  <a:spcPct val="35000"/>
                </a:spcAft>
              </a:pPr>
              <a:r>
                <a:rPr lang="en-US" sz="2400" kern="1200" baseline="0">
                  <a:latin typeface="Franklin Gothic Book" panose="020B0503020102020204" pitchFamily="34" charset="0"/>
                </a:rPr>
                <a:t>Individual Needs</a:t>
              </a:r>
            </a:p>
          </p:txBody>
        </p:sp>
        <p:sp>
          <p:nvSpPr>
            <p:cNvPr id="13" name="Rounded Rectangle 12"/>
            <p:cNvSpPr/>
            <p:nvPr/>
          </p:nvSpPr>
          <p:spPr>
            <a:xfrm>
              <a:off x="4936667" y="1217755"/>
              <a:ext cx="2402739" cy="1655487"/>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Freeform 13"/>
            <p:cNvSpPr/>
            <p:nvPr/>
          </p:nvSpPr>
          <p:spPr>
            <a:xfrm>
              <a:off x="4936667" y="2863665"/>
              <a:ext cx="2402739" cy="891416"/>
            </a:xfrm>
            <a:custGeom>
              <a:avLst/>
              <a:gdLst>
                <a:gd name="connsiteX0" fmla="*/ 0 w 2402739"/>
                <a:gd name="connsiteY0" fmla="*/ 0 h 891416"/>
                <a:gd name="connsiteX1" fmla="*/ 2402739 w 2402739"/>
                <a:gd name="connsiteY1" fmla="*/ 0 h 891416"/>
                <a:gd name="connsiteX2" fmla="*/ 2402739 w 2402739"/>
                <a:gd name="connsiteY2" fmla="*/ 891416 h 891416"/>
                <a:gd name="connsiteX3" fmla="*/ 0 w 2402739"/>
                <a:gd name="connsiteY3" fmla="*/ 891416 h 891416"/>
                <a:gd name="connsiteX4" fmla="*/ 0 w 2402739"/>
                <a:gd name="connsiteY4" fmla="*/ 0 h 891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2739" h="891416">
                  <a:moveTo>
                    <a:pt x="0" y="0"/>
                  </a:moveTo>
                  <a:lnTo>
                    <a:pt x="2402739" y="0"/>
                  </a:lnTo>
                  <a:lnTo>
                    <a:pt x="2402739" y="891416"/>
                  </a:lnTo>
                  <a:lnTo>
                    <a:pt x="0" y="89141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0" numCol="1" spcCol="1270" anchor="t" anchorCtr="0">
              <a:noAutofit/>
            </a:bodyPr>
            <a:lstStyle/>
            <a:p>
              <a:pPr lvl="0" algn="ctr" defTabSz="1066800">
                <a:lnSpc>
                  <a:spcPct val="90000"/>
                </a:lnSpc>
                <a:spcBef>
                  <a:spcPct val="0"/>
                </a:spcBef>
                <a:spcAft>
                  <a:spcPct val="35000"/>
                </a:spcAft>
              </a:pPr>
              <a:r>
                <a:rPr lang="en-US" sz="2400" kern="1200" baseline="0">
                  <a:latin typeface="Franklin Gothic Book" panose="020B0503020102020204" pitchFamily="34" charset="0"/>
                </a:rPr>
                <a:t>Positive Reinforcement</a:t>
              </a:r>
            </a:p>
          </p:txBody>
        </p:sp>
        <p:sp>
          <p:nvSpPr>
            <p:cNvPr id="15" name="Rounded Rectangle 14"/>
            <p:cNvSpPr/>
            <p:nvPr/>
          </p:nvSpPr>
          <p:spPr>
            <a:xfrm>
              <a:off x="7579782" y="1213105"/>
              <a:ext cx="2402739" cy="1655487"/>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Freeform 15"/>
            <p:cNvSpPr/>
            <p:nvPr/>
          </p:nvSpPr>
          <p:spPr>
            <a:xfrm>
              <a:off x="7579782" y="2861407"/>
              <a:ext cx="2402739" cy="891416"/>
            </a:xfrm>
            <a:custGeom>
              <a:avLst/>
              <a:gdLst>
                <a:gd name="connsiteX0" fmla="*/ 0 w 2402739"/>
                <a:gd name="connsiteY0" fmla="*/ 0 h 891416"/>
                <a:gd name="connsiteX1" fmla="*/ 2402739 w 2402739"/>
                <a:gd name="connsiteY1" fmla="*/ 0 h 891416"/>
                <a:gd name="connsiteX2" fmla="*/ 2402739 w 2402739"/>
                <a:gd name="connsiteY2" fmla="*/ 891416 h 891416"/>
                <a:gd name="connsiteX3" fmla="*/ 0 w 2402739"/>
                <a:gd name="connsiteY3" fmla="*/ 891416 h 891416"/>
                <a:gd name="connsiteX4" fmla="*/ 0 w 2402739"/>
                <a:gd name="connsiteY4" fmla="*/ 0 h 891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2739" h="891416">
                  <a:moveTo>
                    <a:pt x="0" y="0"/>
                  </a:moveTo>
                  <a:lnTo>
                    <a:pt x="2402739" y="0"/>
                  </a:lnTo>
                  <a:lnTo>
                    <a:pt x="2402739" y="891416"/>
                  </a:lnTo>
                  <a:lnTo>
                    <a:pt x="0" y="89141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0" numCol="1" spcCol="1270" anchor="t" anchorCtr="0">
              <a:noAutofit/>
            </a:bodyPr>
            <a:lstStyle/>
            <a:p>
              <a:pPr lvl="0" algn="ctr" defTabSz="1066800">
                <a:lnSpc>
                  <a:spcPct val="90000"/>
                </a:lnSpc>
                <a:spcBef>
                  <a:spcPct val="0"/>
                </a:spcBef>
                <a:spcAft>
                  <a:spcPct val="35000"/>
                </a:spcAft>
              </a:pPr>
              <a:r>
                <a:rPr lang="en-US" sz="2400" kern="1200" baseline="0">
                  <a:latin typeface="Franklin Gothic Book" panose="020B0503020102020204" pitchFamily="34" charset="0"/>
                </a:rPr>
                <a:t>“Buddy” Contracts</a:t>
              </a:r>
            </a:p>
          </p:txBody>
        </p:sp>
        <p:sp>
          <p:nvSpPr>
            <p:cNvPr id="17" name="Rounded Rectangle 16"/>
            <p:cNvSpPr/>
            <p:nvPr/>
          </p:nvSpPr>
          <p:spPr>
            <a:xfrm>
              <a:off x="7579784" y="3842378"/>
              <a:ext cx="2402739" cy="1655487"/>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Freeform 17"/>
            <p:cNvSpPr/>
            <p:nvPr/>
          </p:nvSpPr>
          <p:spPr>
            <a:xfrm>
              <a:off x="7579782" y="5505194"/>
              <a:ext cx="2402739" cy="891416"/>
            </a:xfrm>
            <a:custGeom>
              <a:avLst/>
              <a:gdLst>
                <a:gd name="connsiteX0" fmla="*/ 0 w 2402739"/>
                <a:gd name="connsiteY0" fmla="*/ 0 h 891416"/>
                <a:gd name="connsiteX1" fmla="*/ 2402739 w 2402739"/>
                <a:gd name="connsiteY1" fmla="*/ 0 h 891416"/>
                <a:gd name="connsiteX2" fmla="*/ 2402739 w 2402739"/>
                <a:gd name="connsiteY2" fmla="*/ 891416 h 891416"/>
                <a:gd name="connsiteX3" fmla="*/ 0 w 2402739"/>
                <a:gd name="connsiteY3" fmla="*/ 891416 h 891416"/>
                <a:gd name="connsiteX4" fmla="*/ 0 w 2402739"/>
                <a:gd name="connsiteY4" fmla="*/ 0 h 891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2739" h="891416">
                  <a:moveTo>
                    <a:pt x="0" y="0"/>
                  </a:moveTo>
                  <a:lnTo>
                    <a:pt x="2402739" y="0"/>
                  </a:lnTo>
                  <a:lnTo>
                    <a:pt x="2402739" y="891416"/>
                  </a:lnTo>
                  <a:lnTo>
                    <a:pt x="0" y="89141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0" numCol="1" spcCol="1270" anchor="t" anchorCtr="0">
              <a:noAutofit/>
            </a:bodyPr>
            <a:lstStyle/>
            <a:p>
              <a:pPr lvl="0" algn="ctr" defTabSz="1066800">
                <a:lnSpc>
                  <a:spcPct val="90000"/>
                </a:lnSpc>
                <a:spcBef>
                  <a:spcPct val="0"/>
                </a:spcBef>
                <a:spcAft>
                  <a:spcPct val="35000"/>
                </a:spcAft>
              </a:pPr>
              <a:r>
                <a:rPr lang="en-US" sz="2400" kern="1200" baseline="0">
                  <a:latin typeface="Franklin Gothic Book" panose="020B0503020102020204" pitchFamily="34" charset="0"/>
                </a:rPr>
                <a:t>Goal Setting</a:t>
              </a:r>
            </a:p>
          </p:txBody>
        </p:sp>
        <p:sp>
          <p:nvSpPr>
            <p:cNvPr id="19" name="Rounded Rectangle 18"/>
            <p:cNvSpPr/>
            <p:nvPr/>
          </p:nvSpPr>
          <p:spPr>
            <a:xfrm>
              <a:off x="2293558" y="3864221"/>
              <a:ext cx="2402739" cy="1655487"/>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Freeform 19"/>
            <p:cNvSpPr/>
            <p:nvPr/>
          </p:nvSpPr>
          <p:spPr>
            <a:xfrm>
              <a:off x="2293558" y="5519708"/>
              <a:ext cx="2402739" cy="891416"/>
            </a:xfrm>
            <a:custGeom>
              <a:avLst/>
              <a:gdLst>
                <a:gd name="connsiteX0" fmla="*/ 0 w 2402739"/>
                <a:gd name="connsiteY0" fmla="*/ 0 h 891416"/>
                <a:gd name="connsiteX1" fmla="*/ 2402739 w 2402739"/>
                <a:gd name="connsiteY1" fmla="*/ 0 h 891416"/>
                <a:gd name="connsiteX2" fmla="*/ 2402739 w 2402739"/>
                <a:gd name="connsiteY2" fmla="*/ 891416 h 891416"/>
                <a:gd name="connsiteX3" fmla="*/ 0 w 2402739"/>
                <a:gd name="connsiteY3" fmla="*/ 891416 h 891416"/>
                <a:gd name="connsiteX4" fmla="*/ 0 w 2402739"/>
                <a:gd name="connsiteY4" fmla="*/ 0 h 891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2739" h="891416">
                  <a:moveTo>
                    <a:pt x="0" y="0"/>
                  </a:moveTo>
                  <a:lnTo>
                    <a:pt x="2402739" y="0"/>
                  </a:lnTo>
                  <a:lnTo>
                    <a:pt x="2402739" y="891416"/>
                  </a:lnTo>
                  <a:lnTo>
                    <a:pt x="0" y="89141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0" numCol="1" spcCol="1270" anchor="t" anchorCtr="0">
              <a:noAutofit/>
            </a:bodyPr>
            <a:lstStyle/>
            <a:p>
              <a:pPr lvl="0" algn="ctr" defTabSz="1066800">
                <a:lnSpc>
                  <a:spcPct val="90000"/>
                </a:lnSpc>
                <a:spcBef>
                  <a:spcPct val="0"/>
                </a:spcBef>
                <a:spcAft>
                  <a:spcPct val="35000"/>
                </a:spcAft>
              </a:pPr>
              <a:r>
                <a:rPr lang="en-US" sz="2400" kern="1200" baseline="0">
                  <a:latin typeface="Franklin Gothic Book" panose="020B0503020102020204" pitchFamily="34" charset="0"/>
                </a:rPr>
                <a:t>Active Lifestyle Mindset</a:t>
              </a:r>
            </a:p>
          </p:txBody>
        </p:sp>
        <p:sp>
          <p:nvSpPr>
            <p:cNvPr id="21" name="Rounded Rectangle 20"/>
            <p:cNvSpPr/>
            <p:nvPr/>
          </p:nvSpPr>
          <p:spPr>
            <a:xfrm>
              <a:off x="4936671" y="3864221"/>
              <a:ext cx="2402739" cy="1655487"/>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Freeform 21"/>
            <p:cNvSpPr/>
            <p:nvPr/>
          </p:nvSpPr>
          <p:spPr>
            <a:xfrm>
              <a:off x="4936671" y="5519708"/>
              <a:ext cx="2402739" cy="891416"/>
            </a:xfrm>
            <a:custGeom>
              <a:avLst/>
              <a:gdLst>
                <a:gd name="connsiteX0" fmla="*/ 0 w 2402739"/>
                <a:gd name="connsiteY0" fmla="*/ 0 h 891416"/>
                <a:gd name="connsiteX1" fmla="*/ 2402739 w 2402739"/>
                <a:gd name="connsiteY1" fmla="*/ 0 h 891416"/>
                <a:gd name="connsiteX2" fmla="*/ 2402739 w 2402739"/>
                <a:gd name="connsiteY2" fmla="*/ 891416 h 891416"/>
                <a:gd name="connsiteX3" fmla="*/ 0 w 2402739"/>
                <a:gd name="connsiteY3" fmla="*/ 891416 h 891416"/>
                <a:gd name="connsiteX4" fmla="*/ 0 w 2402739"/>
                <a:gd name="connsiteY4" fmla="*/ 0 h 891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2739" h="891416">
                  <a:moveTo>
                    <a:pt x="0" y="0"/>
                  </a:moveTo>
                  <a:lnTo>
                    <a:pt x="2402739" y="0"/>
                  </a:lnTo>
                  <a:lnTo>
                    <a:pt x="2402739" y="891416"/>
                  </a:lnTo>
                  <a:lnTo>
                    <a:pt x="0" y="89141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70688" tIns="170688" rIns="170688" bIns="0" numCol="1" spcCol="1270" anchor="t" anchorCtr="0">
              <a:noAutofit/>
            </a:bodyPr>
            <a:lstStyle/>
            <a:p>
              <a:pPr lvl="0" algn="ctr" defTabSz="1066800">
                <a:lnSpc>
                  <a:spcPct val="90000"/>
                </a:lnSpc>
                <a:spcBef>
                  <a:spcPct val="0"/>
                </a:spcBef>
                <a:spcAft>
                  <a:spcPct val="35000"/>
                </a:spcAft>
              </a:pPr>
              <a:r>
                <a:rPr lang="en-US" sz="2400" kern="1200" baseline="0">
                  <a:latin typeface="Franklin Gothic Book" panose="020B0503020102020204" pitchFamily="34" charset="0"/>
                </a:rPr>
                <a:t>Reducing Barriers</a:t>
              </a:r>
            </a:p>
          </p:txBody>
        </p:sp>
      </p:gr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38634" y="1572990"/>
            <a:ext cx="1452011" cy="1415016"/>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58983" y="4208414"/>
            <a:ext cx="1611311" cy="1409897"/>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17512" y="1596068"/>
            <a:ext cx="1565941" cy="1410263"/>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04777" y="4246520"/>
            <a:ext cx="1543265" cy="1333686"/>
          </a:xfrm>
          <a:prstGeom prst="rect">
            <a:avLst/>
          </a:prstGeom>
        </p:spPr>
      </p:pic>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97479" y="4344986"/>
            <a:ext cx="1648105" cy="1136754"/>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04104" y="1667260"/>
            <a:ext cx="1641480" cy="1233659"/>
          </a:xfrm>
          <a:prstGeom prst="rect">
            <a:avLst/>
          </a:prstGeom>
        </p:spPr>
      </p:pic>
    </p:spTree>
    <p:extLst>
      <p:ext uri="{BB962C8B-B14F-4D97-AF65-F5344CB8AC3E}">
        <p14:creationId xmlns:p14="http://schemas.microsoft.com/office/powerpoint/2010/main" val="24256400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550773" y="2179695"/>
            <a:ext cx="4652389" cy="4061946"/>
            <a:chOff x="550773" y="2179695"/>
            <a:chExt cx="4652389" cy="4061946"/>
          </a:xfrm>
        </p:grpSpPr>
        <p:sp>
          <p:nvSpPr>
            <p:cNvPr id="26" name="Rectangular Callout 25"/>
            <p:cNvSpPr/>
            <p:nvPr/>
          </p:nvSpPr>
          <p:spPr>
            <a:xfrm>
              <a:off x="550773" y="4955513"/>
              <a:ext cx="4652387" cy="1286128"/>
            </a:xfrm>
            <a:prstGeom prst="wedgeRectCallou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550774" y="2179695"/>
              <a:ext cx="4652388" cy="2563127"/>
              <a:chOff x="550774" y="2179695"/>
              <a:chExt cx="4652388" cy="2563127"/>
            </a:xfrm>
          </p:grpSpPr>
          <p:sp>
            <p:nvSpPr>
              <p:cNvPr id="25" name="Rectangular Callout 24"/>
              <p:cNvSpPr/>
              <p:nvPr/>
            </p:nvSpPr>
            <p:spPr>
              <a:xfrm>
                <a:off x="550774" y="3456694"/>
                <a:ext cx="4652387" cy="1286128"/>
              </a:xfrm>
              <a:prstGeom prst="wedgeRectCallou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ular Callout 23"/>
              <p:cNvSpPr/>
              <p:nvPr/>
            </p:nvSpPr>
            <p:spPr>
              <a:xfrm>
                <a:off x="550775" y="2179695"/>
                <a:ext cx="4652387" cy="1064308"/>
              </a:xfrm>
              <a:prstGeom prst="wedgeRectCallout">
                <a:avLst/>
              </a:prstGeom>
              <a:solidFill>
                <a:schemeClr val="accent3">
                  <a:lumMod val="60000"/>
                  <a:lumOff val="4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Listening to Individuals</a:t>
            </a:r>
          </a:p>
        </p:txBody>
      </p:sp>
      <p:sp>
        <p:nvSpPr>
          <p:cNvPr id="9" name="Content Placeholder 8"/>
          <p:cNvSpPr>
            <a:spLocks noGrp="1"/>
          </p:cNvSpPr>
          <p:nvPr>
            <p:ph sz="half" idx="2"/>
          </p:nvPr>
        </p:nvSpPr>
        <p:spPr>
          <a:xfrm>
            <a:off x="5948625" y="2088444"/>
            <a:ext cx="5795918" cy="572869"/>
          </a:xfrm>
          <a:ln w="38100">
            <a:solidFill>
              <a:schemeClr val="accent5">
                <a:lumMod val="60000"/>
                <a:lumOff val="40000"/>
              </a:schemeClr>
            </a:solidFill>
          </a:ln>
        </p:spPr>
        <p:txBody>
          <a:bodyPr>
            <a:normAutofit fontScale="85000" lnSpcReduction="20000"/>
          </a:bodyPr>
          <a:lstStyle/>
          <a:p>
            <a:pPr marL="0" indent="0">
              <a:buNone/>
            </a:pPr>
            <a:r>
              <a:rPr lang="en-US" sz="2200">
                <a:latin typeface="Franklin Gothic Book"/>
              </a:rPr>
              <a:t>Individual adaptability can increase physical activity by 35% </a:t>
            </a:r>
            <a:r>
              <a:rPr lang="en-US" sz="900">
                <a:latin typeface="Franklin Gothic Book"/>
              </a:rPr>
              <a:t>1</a:t>
            </a:r>
            <a:endParaRPr lang="en-US" sz="1600">
              <a:latin typeface="Franklin Gothic Book"/>
            </a:endParaRPr>
          </a:p>
        </p:txBody>
      </p:sp>
      <p:sp>
        <p:nvSpPr>
          <p:cNvPr id="4" name="TextBox 3"/>
          <p:cNvSpPr txBox="1"/>
          <p:nvPr/>
        </p:nvSpPr>
        <p:spPr>
          <a:xfrm>
            <a:off x="782725" y="6515100"/>
            <a:ext cx="4421273" cy="246221"/>
          </a:xfrm>
          <a:prstGeom prst="rect">
            <a:avLst/>
          </a:prstGeom>
          <a:noFill/>
        </p:spPr>
        <p:txBody>
          <a:bodyPr wrap="square" rtlCol="0">
            <a:spAutoFit/>
          </a:bodyPr>
          <a:lstStyle/>
          <a:p>
            <a:r>
              <a:rPr lang="en-US" sz="1000">
                <a:latin typeface="Franklin Gothic Book" panose="020B0503020102020204" pitchFamily="34" charset="0"/>
              </a:rPr>
              <a:t> 1  </a:t>
            </a:r>
            <a:r>
              <a:rPr lang="en-US" sz="1000">
                <a:latin typeface="Franklin Gothic Book" panose="020B0503020102020204" pitchFamily="34" charset="0"/>
                <a:hlinkClick r:id="rId3"/>
              </a:rPr>
              <a:t>https://www.cdc.gov/obesity/downloads/pa_2011_web.pdf</a:t>
            </a:r>
            <a:r>
              <a:rPr lang="en-US" sz="1000">
                <a:latin typeface="Franklin Gothic Book" panose="020B0503020102020204" pitchFamily="34" charset="0"/>
              </a:rPr>
              <a:t> </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32327" y="678395"/>
            <a:ext cx="1178480" cy="1061321"/>
          </a:xfrm>
          <a:prstGeom prst="rect">
            <a:avLst/>
          </a:prstGeom>
        </p:spPr>
      </p:pic>
      <p:sp>
        <p:nvSpPr>
          <p:cNvPr id="10" name="TextBox 9"/>
          <p:cNvSpPr txBox="1"/>
          <p:nvPr/>
        </p:nvSpPr>
        <p:spPr>
          <a:xfrm>
            <a:off x="581193" y="2219194"/>
            <a:ext cx="4652387" cy="4093428"/>
          </a:xfrm>
          <a:prstGeom prst="rect">
            <a:avLst/>
          </a:prstGeom>
          <a:noFill/>
          <a:ln>
            <a:noFill/>
          </a:ln>
        </p:spPr>
        <p:txBody>
          <a:bodyPr wrap="square" lIns="91440" tIns="45720" rIns="91440" bIns="45720" rtlCol="0" anchor="t">
            <a:spAutoFit/>
          </a:bodyPr>
          <a:lstStyle/>
          <a:p>
            <a:pPr>
              <a:buClr>
                <a:schemeClr val="accent2"/>
              </a:buClr>
            </a:pPr>
            <a:r>
              <a:rPr lang="en-US" sz="2000" dirty="0">
                <a:latin typeface="Franklin Gothic Book"/>
              </a:rPr>
              <a:t>“If you have occasional aches, Water Walking and More may be the best option for you. It is easy on your joints.”</a:t>
            </a:r>
          </a:p>
          <a:p>
            <a:endParaRPr lang="en-US" sz="2000">
              <a:latin typeface="Franklin Gothic Book" panose="020B0503020102020204" pitchFamily="34" charset="0"/>
            </a:endParaRPr>
          </a:p>
          <a:p>
            <a:pPr>
              <a:buClr>
                <a:schemeClr val="accent2"/>
              </a:buClr>
            </a:pPr>
            <a:r>
              <a:rPr lang="en-US" sz="2000" dirty="0">
                <a:latin typeface="Franklin Gothic Book"/>
              </a:rPr>
              <a:t>“Tai Chi is a great way to focus on your stability and once you feel comfortable with that you can always try another Active Iowa activity.”</a:t>
            </a:r>
          </a:p>
          <a:p>
            <a:endParaRPr lang="en-US" sz="2000">
              <a:latin typeface="Franklin Gothic Book" panose="020B0503020102020204" pitchFamily="34" charset="0"/>
            </a:endParaRPr>
          </a:p>
          <a:p>
            <a:pPr>
              <a:buClr>
                <a:schemeClr val="accent2"/>
              </a:buClr>
            </a:pPr>
            <a:r>
              <a:rPr lang="en-US" sz="2000" dirty="0">
                <a:latin typeface="Franklin Gothic Book"/>
              </a:rPr>
              <a:t>“Can’t make it to the Walking Group on Thursday mornings? Luckily, there are 5 other opportunities to get brisk walking in!” </a:t>
            </a:r>
            <a:endParaRPr lang="en-US" sz="2000" dirty="0">
              <a:latin typeface="Franklin Gothic Book" panose="020B0503020102020204" pitchFamily="34" charset="0"/>
            </a:endParaRPr>
          </a:p>
        </p:txBody>
      </p:sp>
      <p:graphicFrame>
        <p:nvGraphicFramePr>
          <p:cNvPr id="23" name="Chart 22"/>
          <p:cNvGraphicFramePr/>
          <p:nvPr/>
        </p:nvGraphicFramePr>
        <p:xfrm>
          <a:off x="6981825" y="2855470"/>
          <a:ext cx="3553820" cy="3398603"/>
        </p:xfrm>
        <a:graphic>
          <a:graphicData uri="http://schemas.openxmlformats.org/drawingml/2006/chart">
            <c:chart xmlns:c="http://schemas.openxmlformats.org/drawingml/2006/chart" xmlns:r="http://schemas.openxmlformats.org/officeDocument/2006/relationships" r:id="rId5"/>
          </a:graphicData>
        </a:graphic>
      </p:graphicFrame>
      <p:pic>
        <p:nvPicPr>
          <p:cNvPr id="27" name="Picture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5577507" y="5262401"/>
            <a:ext cx="601795" cy="1327770"/>
          </a:xfrm>
          <a:prstGeom prst="rect">
            <a:avLst/>
          </a:prstGeom>
        </p:spPr>
      </p:pic>
      <p:pic>
        <p:nvPicPr>
          <p:cNvPr id="28" name="Picture 2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63189" y="5262401"/>
            <a:ext cx="809738" cy="1267002"/>
          </a:xfrm>
          <a:prstGeom prst="rect">
            <a:avLst/>
          </a:prstGeom>
        </p:spPr>
      </p:pic>
      <p:pic>
        <p:nvPicPr>
          <p:cNvPr id="29" name="Picture 2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2162484">
            <a:off x="4397522" y="2046885"/>
            <a:ext cx="1486107" cy="571580"/>
          </a:xfrm>
          <a:prstGeom prst="rect">
            <a:avLst/>
          </a:prstGeom>
        </p:spPr>
      </p:pic>
    </p:spTree>
    <p:extLst>
      <p:ext uri="{BB962C8B-B14F-4D97-AF65-F5344CB8AC3E}">
        <p14:creationId xmlns:p14="http://schemas.microsoft.com/office/powerpoint/2010/main" val="35234258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Welcome!</a:t>
            </a:r>
          </a:p>
        </p:txBody>
      </p:sp>
      <p:sp>
        <p:nvSpPr>
          <p:cNvPr id="3" name="Content Placeholder 2"/>
          <p:cNvSpPr>
            <a:spLocks noGrp="1"/>
          </p:cNvSpPr>
          <p:nvPr>
            <p:ph sz="half" idx="1"/>
          </p:nvPr>
        </p:nvSpPr>
        <p:spPr>
          <a:xfrm>
            <a:off x="581193" y="2892199"/>
            <a:ext cx="4844883" cy="2795104"/>
          </a:xfrm>
          <a:ln w="38100">
            <a:solidFill>
              <a:schemeClr val="accent6"/>
            </a:solidFill>
          </a:ln>
        </p:spPr>
        <p:txBody>
          <a:bodyPr>
            <a:noAutofit/>
          </a:bodyPr>
          <a:lstStyle/>
          <a:p>
            <a:pPr marL="305435" indent="-305435">
              <a:buFont typeface="Wingdings" panose="05000000000000000000" pitchFamily="2" charset="2"/>
              <a:buChar char="§"/>
            </a:pPr>
            <a:r>
              <a:rPr lang="en-US" sz="2400">
                <a:latin typeface="Franklin Gothic Book"/>
              </a:rPr>
              <a:t>Background of this program</a:t>
            </a:r>
            <a:endParaRPr lang="en-US">
              <a:latin typeface="Franklin Gothic Book"/>
            </a:endParaRPr>
          </a:p>
          <a:p>
            <a:pPr marL="305435" indent="-305435">
              <a:buFont typeface="Wingdings" panose="05000000000000000000" pitchFamily="2" charset="2"/>
              <a:buChar char="§"/>
            </a:pPr>
            <a:r>
              <a:rPr lang="en-US" sz="2400">
                <a:latin typeface="Franklin Gothic Book"/>
              </a:rPr>
              <a:t>Active Iowa Ambassadors (AIAs)</a:t>
            </a:r>
          </a:p>
          <a:p>
            <a:pPr marL="305435" indent="-305435">
              <a:buFont typeface="Wingdings" panose="05000000000000000000" pitchFamily="2" charset="2"/>
              <a:buChar char="§"/>
            </a:pPr>
            <a:r>
              <a:rPr lang="en-US" sz="2400">
                <a:latin typeface="Franklin Gothic Book" panose="020B0503020102020204" pitchFamily="34" charset="0"/>
              </a:rPr>
              <a:t>Motivational Strategies</a:t>
            </a:r>
          </a:p>
          <a:p>
            <a:pPr marL="305435" indent="-305435">
              <a:buFont typeface="Wingdings" panose="05000000000000000000" pitchFamily="2" charset="2"/>
              <a:buChar char="§"/>
            </a:pPr>
            <a:r>
              <a:rPr lang="en-US" sz="2400">
                <a:latin typeface="Franklin Gothic Book" panose="020B0503020102020204" pitchFamily="34" charset="0"/>
              </a:rPr>
              <a:t>Questions</a:t>
            </a:r>
          </a:p>
        </p:txBody>
      </p:sp>
      <p:pic>
        <p:nvPicPr>
          <p:cNvPr id="5" name="Content Placeholder 4"/>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616575" y="2066078"/>
            <a:ext cx="3360341" cy="2240227"/>
          </a:xfrm>
        </p:spPr>
      </p:pic>
      <p:grpSp>
        <p:nvGrpSpPr>
          <p:cNvPr id="4" name="Group 3"/>
          <p:cNvGrpSpPr/>
          <p:nvPr/>
        </p:nvGrpSpPr>
        <p:grpSpPr>
          <a:xfrm>
            <a:off x="6343023" y="3094866"/>
            <a:ext cx="4959247" cy="3568101"/>
            <a:chOff x="6343023" y="3094866"/>
            <a:chExt cx="4959247" cy="3568101"/>
          </a:xfrm>
        </p:grpSpPr>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43023" y="4029074"/>
              <a:ext cx="2633893" cy="2633893"/>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53476" y="3094866"/>
              <a:ext cx="2548794" cy="2389770"/>
            </a:xfrm>
            <a:prstGeom prst="rect">
              <a:avLst/>
            </a:prstGeom>
          </p:spPr>
        </p:pic>
      </p:grpSp>
    </p:spTree>
    <p:extLst>
      <p:ext uri="{BB962C8B-B14F-4D97-AF65-F5344CB8AC3E}">
        <p14:creationId xmlns:p14="http://schemas.microsoft.com/office/powerpoint/2010/main" val="28607884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81192" y="4831555"/>
            <a:ext cx="11029615" cy="14116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Types of Support</a:t>
            </a:r>
          </a:p>
        </p:txBody>
      </p:sp>
      <p:sp>
        <p:nvSpPr>
          <p:cNvPr id="3" name="Content Placeholder 2"/>
          <p:cNvSpPr>
            <a:spLocks noGrp="1"/>
          </p:cNvSpPr>
          <p:nvPr>
            <p:ph idx="1"/>
          </p:nvPr>
        </p:nvSpPr>
        <p:spPr>
          <a:xfrm>
            <a:off x="581192" y="2180496"/>
            <a:ext cx="11029615" cy="2459743"/>
          </a:xfrm>
          <a:solidFill>
            <a:schemeClr val="bg1"/>
          </a:solidFill>
          <a:ln w="38100">
            <a:solidFill>
              <a:schemeClr val="accent6">
                <a:lumMod val="60000"/>
                <a:lumOff val="40000"/>
              </a:schemeClr>
            </a:solidFill>
          </a:ln>
        </p:spPr>
        <p:txBody>
          <a:bodyPr>
            <a:normAutofit/>
          </a:bodyPr>
          <a:lstStyle/>
          <a:p>
            <a:r>
              <a:rPr lang="en-US" sz="3000">
                <a:latin typeface="Franklin Gothic Book" panose="020B0503020102020204" pitchFamily="34" charset="0"/>
              </a:rPr>
              <a:t>Give transportation </a:t>
            </a:r>
          </a:p>
          <a:p>
            <a:r>
              <a:rPr lang="en-US" sz="3000">
                <a:latin typeface="Franklin Gothic Book" panose="020B0503020102020204" pitchFamily="34" charset="0"/>
              </a:rPr>
              <a:t>Offer encouragement</a:t>
            </a:r>
          </a:p>
          <a:p>
            <a:r>
              <a:rPr lang="en-US" sz="3000">
                <a:latin typeface="Franklin Gothic Book" panose="020B0503020102020204" pitchFamily="34" charset="0"/>
              </a:rPr>
              <a:t>Provide information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8198" y="5104779"/>
            <a:ext cx="1533739" cy="924054"/>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6734" y="4961884"/>
            <a:ext cx="1638529" cy="1209844"/>
          </a:xfrm>
          <a:prstGeom prst="rect">
            <a:avLst/>
          </a:prstGeom>
        </p:spPr>
      </p:pic>
      <p:sp>
        <p:nvSpPr>
          <p:cNvPr id="9" name="Rectangle 8"/>
          <p:cNvSpPr/>
          <p:nvPr/>
        </p:nvSpPr>
        <p:spPr>
          <a:xfrm>
            <a:off x="5072018" y="2810202"/>
            <a:ext cx="5757486" cy="1200329"/>
          </a:xfrm>
          <a:prstGeom prst="rect">
            <a:avLst/>
          </a:prstGeom>
          <a:noFill/>
        </p:spPr>
        <p:txBody>
          <a:bodyPr wrap="square" lIns="91440" tIns="45720" rIns="91440" bIns="45720">
            <a:spAutoFit/>
          </a:bodyPr>
          <a:lstStyle/>
          <a:p>
            <a:pPr algn="ctr"/>
            <a:r>
              <a:rPr lang="en-US" sz="3600" b="1" cap="none" spc="0">
                <a:ln w="22225">
                  <a:solidFill>
                    <a:schemeClr val="accent2"/>
                  </a:solidFill>
                  <a:prstDash val="solid"/>
                </a:ln>
                <a:solidFill>
                  <a:schemeClr val="accent2">
                    <a:lumMod val="40000"/>
                    <a:lumOff val="60000"/>
                  </a:schemeClr>
                </a:solidFill>
                <a:effectLst/>
                <a:latin typeface="Franklin Gothic Book" panose="020B0503020102020204" pitchFamily="34" charset="0"/>
              </a:rPr>
              <a:t>What types of support are you able or willing to offer?</a:t>
            </a:r>
            <a:endParaRPr lang="en-US" sz="3600" b="1" cap="none" spc="0">
              <a:ln w="22225">
                <a:solidFill>
                  <a:schemeClr val="accent2"/>
                </a:solidFill>
                <a:prstDash val="solid"/>
              </a:ln>
              <a:solidFill>
                <a:schemeClr val="accent2">
                  <a:lumMod val="40000"/>
                  <a:lumOff val="60000"/>
                </a:schemeClr>
              </a:solidFill>
              <a:effectLst/>
            </a:endParaRPr>
          </a:p>
        </p:txBody>
      </p:sp>
      <p:grpSp>
        <p:nvGrpSpPr>
          <p:cNvPr id="10" name="Group 9"/>
          <p:cNvGrpSpPr/>
          <p:nvPr/>
        </p:nvGrpSpPr>
        <p:grpSpPr>
          <a:xfrm>
            <a:off x="9710060" y="4890436"/>
            <a:ext cx="1324160" cy="1352739"/>
            <a:chOff x="9710060" y="4890436"/>
            <a:chExt cx="1324160" cy="1352739"/>
          </a:xfrm>
        </p:grpSpPr>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10060" y="4890436"/>
              <a:ext cx="1324160" cy="1352739"/>
            </a:xfrm>
            <a:prstGeom prst="rect">
              <a:avLst/>
            </a:prstGeom>
          </p:spPr>
        </p:pic>
        <p:sp>
          <p:nvSpPr>
            <p:cNvPr id="4" name="TextBox 3"/>
            <p:cNvSpPr txBox="1"/>
            <p:nvPr/>
          </p:nvSpPr>
          <p:spPr>
            <a:xfrm>
              <a:off x="10021455" y="5098474"/>
              <a:ext cx="808049" cy="861774"/>
            </a:xfrm>
            <a:prstGeom prst="rect">
              <a:avLst/>
            </a:prstGeom>
            <a:noFill/>
          </p:spPr>
          <p:txBody>
            <a:bodyPr wrap="square" rtlCol="0">
              <a:spAutoFit/>
            </a:bodyPr>
            <a:lstStyle/>
            <a:p>
              <a:r>
                <a:rPr lang="en-US" sz="1000">
                  <a:latin typeface="Franklin Gothic Book" panose="020B0503020102020204" pitchFamily="34" charset="0"/>
                </a:rPr>
                <a:t>Health information. . . . . . . . . . . . . . . . . . . . . . . . . . . . . . </a:t>
              </a:r>
            </a:p>
          </p:txBody>
        </p:sp>
      </p:grpSp>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32327" y="678395"/>
            <a:ext cx="1178480" cy="1061321"/>
          </a:xfrm>
          <a:prstGeom prst="rect">
            <a:avLst/>
          </a:prstGeom>
        </p:spPr>
      </p:pic>
    </p:spTree>
    <p:extLst>
      <p:ext uri="{BB962C8B-B14F-4D97-AF65-F5344CB8AC3E}">
        <p14:creationId xmlns:p14="http://schemas.microsoft.com/office/powerpoint/2010/main" val="31818233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ular Callout 5"/>
          <p:cNvSpPr/>
          <p:nvPr/>
        </p:nvSpPr>
        <p:spPr>
          <a:xfrm flipH="1">
            <a:off x="5895973" y="3572600"/>
            <a:ext cx="5553075" cy="1074145"/>
          </a:xfrm>
          <a:prstGeom prst="wedgeRectCallou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ular Callout 6"/>
          <p:cNvSpPr/>
          <p:nvPr/>
        </p:nvSpPr>
        <p:spPr>
          <a:xfrm flipH="1">
            <a:off x="5895973" y="4933221"/>
            <a:ext cx="5553075" cy="1074145"/>
          </a:xfrm>
          <a:prstGeom prst="wedgeRectCallout">
            <a:avLst/>
          </a:prstGeom>
          <a:solidFill>
            <a:srgbClr val="FDDD9D"/>
          </a:solidFill>
          <a:ln>
            <a:solidFill>
              <a:srgbClr val="FDDD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ular Callout 4"/>
          <p:cNvSpPr/>
          <p:nvPr/>
        </p:nvSpPr>
        <p:spPr>
          <a:xfrm flipH="1">
            <a:off x="5895974" y="2211980"/>
            <a:ext cx="5553075" cy="1074145"/>
          </a:xfrm>
          <a:prstGeom prst="wedgeRectCallout">
            <a:avLst/>
          </a:prstGeom>
          <a:solidFill>
            <a:schemeClr val="accent5">
              <a:lumMod val="40000"/>
              <a:lumOff val="6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Positive Reinforcement</a:t>
            </a:r>
          </a:p>
        </p:txBody>
      </p:sp>
      <p:sp>
        <p:nvSpPr>
          <p:cNvPr id="3" name="Content Placeholder 2"/>
          <p:cNvSpPr>
            <a:spLocks noGrp="1"/>
          </p:cNvSpPr>
          <p:nvPr>
            <p:ph idx="1"/>
          </p:nvPr>
        </p:nvSpPr>
        <p:spPr>
          <a:xfrm>
            <a:off x="5314782" y="2237646"/>
            <a:ext cx="6296025" cy="3744054"/>
          </a:xfrm>
        </p:spPr>
        <p:txBody>
          <a:bodyPr>
            <a:normAutofit fontScale="92500"/>
          </a:bodyPr>
          <a:lstStyle/>
          <a:p>
            <a:pPr marL="630000" lvl="2" indent="0">
              <a:buNone/>
            </a:pPr>
            <a:r>
              <a:rPr lang="en-US" sz="2600">
                <a:latin typeface="Franklin Gothic Book" panose="020B0503020102020204" pitchFamily="34" charset="0"/>
              </a:rPr>
              <a:t>“You are so dedicated to the program and your hard work really shows!”</a:t>
            </a:r>
          </a:p>
          <a:p>
            <a:pPr marL="630000" lvl="2" indent="0">
              <a:buNone/>
            </a:pPr>
            <a:endParaRPr lang="en-US" sz="2600">
              <a:latin typeface="Franklin Gothic Book" panose="020B0503020102020204" pitchFamily="34" charset="0"/>
            </a:endParaRPr>
          </a:p>
          <a:p>
            <a:pPr marL="630000" lvl="2" indent="0">
              <a:buNone/>
            </a:pPr>
            <a:r>
              <a:rPr lang="en-US" sz="2600">
                <a:latin typeface="Franklin Gothic Book" panose="020B0503020102020204" pitchFamily="34" charset="0"/>
              </a:rPr>
              <a:t>“Being physically/mentally healthy is so important and I’m glad you are involved.”</a:t>
            </a:r>
          </a:p>
          <a:p>
            <a:pPr marL="630000" lvl="2" indent="0">
              <a:buNone/>
            </a:pPr>
            <a:endParaRPr lang="en-US" sz="2600">
              <a:latin typeface="Franklin Gothic Book" panose="020B0503020102020204" pitchFamily="34" charset="0"/>
            </a:endParaRPr>
          </a:p>
          <a:p>
            <a:pPr marL="630000" lvl="2" indent="0">
              <a:buNone/>
            </a:pPr>
            <a:r>
              <a:rPr lang="en-US" sz="2600">
                <a:latin typeface="Franklin Gothic Book" panose="020B0503020102020204" pitchFamily="34" charset="0"/>
              </a:rPr>
              <a:t>“The motivation you have is exceptional – you set a good example for others.”</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52766" y="668505"/>
            <a:ext cx="1438491" cy="108110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761" y="2197239"/>
            <a:ext cx="5080170" cy="3810127"/>
          </a:xfrm>
          <a:prstGeom prst="rect">
            <a:avLst/>
          </a:prstGeom>
        </p:spPr>
      </p:pic>
    </p:spTree>
    <p:extLst>
      <p:ext uri="{BB962C8B-B14F-4D97-AF65-F5344CB8AC3E}">
        <p14:creationId xmlns:p14="http://schemas.microsoft.com/office/powerpoint/2010/main" val="18465940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hart 12"/>
          <p:cNvGraphicFramePr/>
          <p:nvPr/>
        </p:nvGraphicFramePr>
        <p:xfrm>
          <a:off x="3652531" y="1891304"/>
          <a:ext cx="4662338" cy="3836268"/>
        </p:xfrm>
        <a:graphic>
          <a:graphicData uri="http://schemas.openxmlformats.org/drawingml/2006/chart">
            <c:chart xmlns:c="http://schemas.openxmlformats.org/drawingml/2006/chart" xmlns:r="http://schemas.openxmlformats.org/officeDocument/2006/relationships" r:id="rId3"/>
          </a:graphicData>
        </a:graphic>
      </p:graphicFrame>
      <p:sp>
        <p:nvSpPr>
          <p:cNvPr id="9" name="Oval Callout 8"/>
          <p:cNvSpPr/>
          <p:nvPr/>
        </p:nvSpPr>
        <p:spPr>
          <a:xfrm rot="153926" flipH="1">
            <a:off x="7665402" y="3468211"/>
            <a:ext cx="3978357" cy="2233229"/>
          </a:xfrm>
          <a:prstGeom prst="wedgeEllipseCallou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Callout 7"/>
          <p:cNvSpPr/>
          <p:nvPr/>
        </p:nvSpPr>
        <p:spPr>
          <a:xfrm rot="21417532">
            <a:off x="491052" y="3480801"/>
            <a:ext cx="3653138" cy="2046748"/>
          </a:xfrm>
          <a:prstGeom prst="wedgeEllipseCallou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“Buddy” System</a:t>
            </a:r>
          </a:p>
        </p:txBody>
      </p:sp>
      <p:sp>
        <p:nvSpPr>
          <p:cNvPr id="6" name="Content Placeholder 5"/>
          <p:cNvSpPr>
            <a:spLocks noGrp="1"/>
          </p:cNvSpPr>
          <p:nvPr>
            <p:ph sz="half" idx="2"/>
          </p:nvPr>
        </p:nvSpPr>
        <p:spPr>
          <a:xfrm>
            <a:off x="307176" y="3729553"/>
            <a:ext cx="3671247" cy="1553663"/>
          </a:xfrm>
        </p:spPr>
        <p:txBody>
          <a:bodyPr>
            <a:normAutofit/>
          </a:bodyPr>
          <a:lstStyle/>
          <a:p>
            <a:pPr marL="629920" lvl="2" indent="0">
              <a:buNone/>
            </a:pPr>
            <a:r>
              <a:rPr lang="en-US" sz="2100" dirty="0">
                <a:latin typeface="Franklin Gothic Book"/>
              </a:rPr>
              <a:t>“Would you like to get together for the Monday night walking group?”</a:t>
            </a:r>
          </a:p>
        </p:txBody>
      </p:sp>
      <p:sp>
        <p:nvSpPr>
          <p:cNvPr id="4" name="TextBox 3"/>
          <p:cNvSpPr txBox="1"/>
          <p:nvPr/>
        </p:nvSpPr>
        <p:spPr>
          <a:xfrm>
            <a:off x="3885364" y="6591140"/>
            <a:ext cx="4421273" cy="246221"/>
          </a:xfrm>
          <a:prstGeom prst="rect">
            <a:avLst/>
          </a:prstGeom>
          <a:noFill/>
        </p:spPr>
        <p:txBody>
          <a:bodyPr wrap="square" rtlCol="0">
            <a:spAutoFit/>
          </a:bodyPr>
          <a:lstStyle/>
          <a:p>
            <a:r>
              <a:rPr lang="en-US" sz="1000">
                <a:latin typeface="Franklin Gothic Book" panose="020B0503020102020204" pitchFamily="34" charset="0"/>
              </a:rPr>
              <a:t> 1  </a:t>
            </a:r>
            <a:r>
              <a:rPr lang="en-US" sz="1000">
                <a:latin typeface="Franklin Gothic Book" panose="020B0503020102020204" pitchFamily="34" charset="0"/>
                <a:hlinkClick r:id="rId4"/>
              </a:rPr>
              <a:t>https://www.cdc.gov/obesity/downloads/pa_2011_web.pdf</a:t>
            </a:r>
            <a:r>
              <a:rPr lang="en-US" sz="1000">
                <a:latin typeface="Franklin Gothic Book" panose="020B0503020102020204" pitchFamily="34" charset="0"/>
              </a:rPr>
              <a:t> </a:t>
            </a: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04054" y="666429"/>
            <a:ext cx="1106753" cy="1078555"/>
          </a:xfrm>
          <a:prstGeom prst="rect">
            <a:avLst/>
          </a:prstGeom>
        </p:spPr>
      </p:pic>
      <p:sp>
        <p:nvSpPr>
          <p:cNvPr id="7" name="Content Placeholder 5"/>
          <p:cNvSpPr txBox="1">
            <a:spLocks/>
          </p:cNvSpPr>
          <p:nvPr/>
        </p:nvSpPr>
        <p:spPr>
          <a:xfrm>
            <a:off x="7487654" y="3850452"/>
            <a:ext cx="4122224" cy="1468745"/>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629920" lvl="2" indent="0">
              <a:buNone/>
            </a:pPr>
            <a:r>
              <a:rPr lang="en-US" sz="2100" dirty="0">
                <a:solidFill>
                  <a:schemeClr val="tx1"/>
                </a:solidFill>
                <a:latin typeface="Franklin Gothic Book"/>
              </a:rPr>
              <a:t>“I would love for you to join me at Zumba© - having an activity partner really helps.”</a:t>
            </a:r>
          </a:p>
        </p:txBody>
      </p:sp>
      <p:sp>
        <p:nvSpPr>
          <p:cNvPr id="16" name="TextBox 15"/>
          <p:cNvSpPr txBox="1"/>
          <p:nvPr/>
        </p:nvSpPr>
        <p:spPr>
          <a:xfrm>
            <a:off x="5067231" y="2980002"/>
            <a:ext cx="1843520" cy="2031325"/>
          </a:xfrm>
          <a:prstGeom prst="rect">
            <a:avLst/>
          </a:prstGeom>
          <a:noFill/>
        </p:spPr>
        <p:txBody>
          <a:bodyPr wrap="square" lIns="91440" tIns="45720" rIns="91440" bIns="45720" rtlCol="0" anchor="t">
            <a:spAutoFit/>
          </a:bodyPr>
          <a:lstStyle/>
          <a:p>
            <a:pPr algn="ctr"/>
            <a:r>
              <a:rPr lang="en-US" sz="2100" b="1" dirty="0">
                <a:latin typeface="Franklin Gothic Book"/>
              </a:rPr>
              <a:t>Social support is key and can increase physical activity time by 44%</a:t>
            </a:r>
            <a:r>
              <a:rPr lang="en-US" sz="1200" b="1" dirty="0">
                <a:latin typeface="Franklin Gothic Book"/>
              </a:rPr>
              <a:t> </a:t>
            </a:r>
            <a:r>
              <a:rPr lang="en-US" sz="1200" dirty="0">
                <a:latin typeface="Franklin Gothic Book"/>
              </a:rPr>
              <a:t>1</a:t>
            </a:r>
          </a:p>
        </p:txBody>
      </p:sp>
      <p:pic>
        <p:nvPicPr>
          <p:cNvPr id="20"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06637" y="5267507"/>
            <a:ext cx="1811674" cy="1129546"/>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76423" y="5016827"/>
            <a:ext cx="1409897" cy="1028844"/>
          </a:xfrm>
          <a:prstGeom prst="rect">
            <a:avLst/>
          </a:prstGeom>
        </p:spPr>
      </p:pic>
    </p:spTree>
    <p:extLst>
      <p:ext uri="{BB962C8B-B14F-4D97-AF65-F5344CB8AC3E}">
        <p14:creationId xmlns:p14="http://schemas.microsoft.com/office/powerpoint/2010/main" val="40055876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000">
                <a:latin typeface="Franklin Gothic Book" panose="020B0503020102020204" pitchFamily="34" charset="0"/>
              </a:rPr>
              <a:t>your Social Networks</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81192" y="2161345"/>
            <a:ext cx="4697316" cy="3678238"/>
          </a:xfr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4713" y="2447077"/>
            <a:ext cx="5466095" cy="3392506"/>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04054" y="666429"/>
            <a:ext cx="1106753" cy="1078555"/>
          </a:xfrm>
          <a:prstGeom prst="rect">
            <a:avLst/>
          </a:prstGeom>
        </p:spPr>
      </p:pic>
    </p:spTree>
    <p:extLst>
      <p:ext uri="{BB962C8B-B14F-4D97-AF65-F5344CB8AC3E}">
        <p14:creationId xmlns:p14="http://schemas.microsoft.com/office/powerpoint/2010/main" val="10060746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68278" y="767702"/>
            <a:ext cx="11029615" cy="843383"/>
          </a:xfrm>
        </p:spPr>
        <p:txBody>
          <a:bodyPr>
            <a:noAutofit/>
          </a:bodyPr>
          <a:lstStyle/>
          <a:p>
            <a:pPr algn="ctr"/>
            <a:r>
              <a:rPr lang="en-US" sz="5400">
                <a:effectLst>
                  <a:outerShdw blurRad="38100" dist="38100" dir="2700000" algn="tl">
                    <a:srgbClr val="000000">
                      <a:alpha val="43137"/>
                    </a:srgbClr>
                  </a:outerShdw>
                </a:effectLst>
                <a:latin typeface="Franklin Gothic Book" panose="020B0503020102020204" pitchFamily="34" charset="0"/>
              </a:rPr>
              <a:t>Social Networks Activity</a:t>
            </a:r>
          </a:p>
        </p:txBody>
      </p:sp>
      <p:sp>
        <p:nvSpPr>
          <p:cNvPr id="4" name="TextBox 3"/>
          <p:cNvSpPr txBox="1"/>
          <p:nvPr/>
        </p:nvSpPr>
        <p:spPr>
          <a:xfrm>
            <a:off x="515507" y="1968510"/>
            <a:ext cx="4180114" cy="2677656"/>
          </a:xfrm>
          <a:prstGeom prst="rect">
            <a:avLst/>
          </a:prstGeom>
          <a:noFill/>
        </p:spPr>
        <p:txBody>
          <a:bodyPr wrap="square" rtlCol="0">
            <a:spAutoFit/>
          </a:bodyPr>
          <a:lstStyle/>
          <a:p>
            <a:pPr marL="342900" lvl="0" indent="-342900" defTabSz="914400">
              <a:buFont typeface="Wingdings" panose="05000000000000000000" pitchFamily="2" charset="2"/>
              <a:buChar char="§"/>
              <a:defRPr/>
            </a:pPr>
            <a:r>
              <a:rPr lang="en-US" sz="2400">
                <a:solidFill>
                  <a:schemeClr val="accent2"/>
                </a:solidFill>
                <a:latin typeface="Franklin Gothic Book" panose="020B0503020102020204" pitchFamily="34" charset="0"/>
              </a:rPr>
              <a:t>Use the social network worksheet to create your social network</a:t>
            </a:r>
          </a:p>
          <a:p>
            <a:pPr marL="342900" lvl="0" indent="-342900" defTabSz="914400">
              <a:buFont typeface="Wingdings" panose="05000000000000000000" pitchFamily="2" charset="2"/>
              <a:buChar char="§"/>
              <a:defRPr/>
            </a:pPr>
            <a:endParaRPr lang="en-US" sz="2400">
              <a:solidFill>
                <a:schemeClr val="accent2"/>
              </a:solidFill>
              <a:latin typeface="Franklin Gothic Book" panose="020B0503020102020204" pitchFamily="34" charset="0"/>
            </a:endParaRPr>
          </a:p>
          <a:p>
            <a:pPr marL="342900" lvl="0" indent="-342900" defTabSz="914400">
              <a:buFont typeface="Wingdings" panose="05000000000000000000" pitchFamily="2" charset="2"/>
              <a:buChar char="§"/>
              <a:defRPr/>
            </a:pPr>
            <a:r>
              <a:rPr lang="en-US" sz="2400">
                <a:solidFill>
                  <a:schemeClr val="accent2"/>
                </a:solidFill>
                <a:latin typeface="Franklin Gothic Book" panose="020B0503020102020204" pitchFamily="34" charset="0"/>
              </a:rPr>
              <a:t>Draw lines from your smaller circles to one another if they connect</a:t>
            </a:r>
          </a:p>
        </p:txBody>
      </p:sp>
      <p:sp>
        <p:nvSpPr>
          <p:cNvPr id="9" name="Right Arrow 8"/>
          <p:cNvSpPr/>
          <p:nvPr/>
        </p:nvSpPr>
        <p:spPr>
          <a:xfrm>
            <a:off x="2941568" y="2874019"/>
            <a:ext cx="1984530" cy="152058"/>
          </a:xfrm>
          <a:prstGeom prst="right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8233" y="608372"/>
            <a:ext cx="889660" cy="86699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4133" y="1611085"/>
            <a:ext cx="5466095" cy="3392506"/>
          </a:xfrm>
          <a:prstGeom prst="rect">
            <a:avLst/>
          </a:prstGeom>
        </p:spPr>
      </p:pic>
    </p:spTree>
    <p:extLst>
      <p:ext uri="{BB962C8B-B14F-4D97-AF65-F5344CB8AC3E}">
        <p14:creationId xmlns:p14="http://schemas.microsoft.com/office/powerpoint/2010/main" val="31766951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Active Lifestyle Mind-set</a:t>
            </a:r>
          </a:p>
        </p:txBody>
      </p:sp>
      <p:grpSp>
        <p:nvGrpSpPr>
          <p:cNvPr id="10" name="Group 9"/>
          <p:cNvGrpSpPr/>
          <p:nvPr/>
        </p:nvGrpSpPr>
        <p:grpSpPr>
          <a:xfrm>
            <a:off x="575892" y="1938867"/>
            <a:ext cx="11029618" cy="4233332"/>
            <a:chOff x="575892" y="1938867"/>
            <a:chExt cx="11029618" cy="4233332"/>
          </a:xfrm>
        </p:grpSpPr>
        <p:sp>
          <p:nvSpPr>
            <p:cNvPr id="11" name="Freeform 10"/>
            <p:cNvSpPr/>
            <p:nvPr/>
          </p:nvSpPr>
          <p:spPr>
            <a:xfrm rot="21600000">
              <a:off x="575892" y="1938868"/>
              <a:ext cx="5514809" cy="2116666"/>
            </a:xfrm>
            <a:custGeom>
              <a:avLst/>
              <a:gdLst>
                <a:gd name="connsiteX0" fmla="*/ 0 w 2116666"/>
                <a:gd name="connsiteY0" fmla="*/ 0 h 5514808"/>
                <a:gd name="connsiteX1" fmla="*/ 1763881 w 2116666"/>
                <a:gd name="connsiteY1" fmla="*/ 0 h 5514808"/>
                <a:gd name="connsiteX2" fmla="*/ 2116666 w 2116666"/>
                <a:gd name="connsiteY2" fmla="*/ 352785 h 5514808"/>
                <a:gd name="connsiteX3" fmla="*/ 2116666 w 2116666"/>
                <a:gd name="connsiteY3" fmla="*/ 5514808 h 5514808"/>
                <a:gd name="connsiteX4" fmla="*/ 0 w 2116666"/>
                <a:gd name="connsiteY4" fmla="*/ 5514808 h 5514808"/>
                <a:gd name="connsiteX5" fmla="*/ 0 w 2116666"/>
                <a:gd name="connsiteY5" fmla="*/ 0 h 5514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666" h="5514808">
                  <a:moveTo>
                    <a:pt x="0" y="5514807"/>
                  </a:moveTo>
                  <a:lnTo>
                    <a:pt x="0" y="919155"/>
                  </a:lnTo>
                  <a:cubicBezTo>
                    <a:pt x="0" y="411520"/>
                    <a:pt x="60622" y="1"/>
                    <a:pt x="135404" y="1"/>
                  </a:cubicBezTo>
                  <a:lnTo>
                    <a:pt x="2116666" y="1"/>
                  </a:lnTo>
                  <a:lnTo>
                    <a:pt x="2116666" y="5514807"/>
                  </a:lnTo>
                  <a:lnTo>
                    <a:pt x="0" y="5514807"/>
                  </a:lnTo>
                  <a:close/>
                </a:path>
              </a:pathLst>
            </a:custGeom>
            <a:solidFill>
              <a:srgbClr val="FDDD9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70690" tIns="170687" rIns="170687" bIns="699856" numCol="1" spcCol="1270" anchor="ctr" anchorCtr="0">
              <a:noAutofit/>
            </a:bodyPr>
            <a:lstStyle/>
            <a:p>
              <a:pPr lvl="0" algn="ctr" defTabSz="1066800">
                <a:lnSpc>
                  <a:spcPct val="90000"/>
                </a:lnSpc>
                <a:spcBef>
                  <a:spcPct val="0"/>
                </a:spcBef>
                <a:spcAft>
                  <a:spcPct val="35000"/>
                </a:spcAft>
              </a:pPr>
              <a:r>
                <a:rPr lang="en-US" sz="2400" kern="1200">
                  <a:solidFill>
                    <a:schemeClr val="tx1"/>
                  </a:solidFill>
                  <a:latin typeface="Franklin Gothic Book"/>
                </a:rPr>
                <a:t>Listen to upbeat, motivational music.</a:t>
              </a:r>
            </a:p>
            <a:p>
              <a:pPr lvl="0" algn="ctr" defTabSz="1066800">
                <a:lnSpc>
                  <a:spcPct val="90000"/>
                </a:lnSpc>
                <a:spcBef>
                  <a:spcPct val="0"/>
                </a:spcBef>
                <a:spcAft>
                  <a:spcPct val="35000"/>
                </a:spcAft>
              </a:pPr>
              <a:r>
                <a:rPr lang="en-US" sz="2400" kern="1200">
                  <a:solidFill>
                    <a:schemeClr val="tx1"/>
                  </a:solidFill>
                  <a:latin typeface="Franklin Gothic Book"/>
                </a:rPr>
                <a:t>Music can increase PA performance by ~15% </a:t>
              </a:r>
              <a:r>
                <a:rPr lang="en-US" sz="1000" kern="1200">
                  <a:solidFill>
                    <a:schemeClr val="tx1"/>
                  </a:solidFill>
                  <a:latin typeface="Franklin Gothic Book"/>
                </a:rPr>
                <a:t>5</a:t>
              </a:r>
              <a:endParaRPr lang="en-US" sz="1000" kern="1200" baseline="0">
                <a:solidFill>
                  <a:schemeClr val="tx1"/>
                </a:solidFill>
                <a:latin typeface="Franklin Gothic Book"/>
              </a:endParaRPr>
            </a:p>
          </p:txBody>
        </p:sp>
        <p:sp>
          <p:nvSpPr>
            <p:cNvPr id="12" name="Freeform 11"/>
            <p:cNvSpPr/>
            <p:nvPr/>
          </p:nvSpPr>
          <p:spPr>
            <a:xfrm>
              <a:off x="6090702" y="1938867"/>
              <a:ext cx="5514808" cy="2116666"/>
            </a:xfrm>
            <a:custGeom>
              <a:avLst/>
              <a:gdLst>
                <a:gd name="connsiteX0" fmla="*/ 0 w 5514808"/>
                <a:gd name="connsiteY0" fmla="*/ 0 h 2116666"/>
                <a:gd name="connsiteX1" fmla="*/ 5162023 w 5514808"/>
                <a:gd name="connsiteY1" fmla="*/ 0 h 2116666"/>
                <a:gd name="connsiteX2" fmla="*/ 5514808 w 5514808"/>
                <a:gd name="connsiteY2" fmla="*/ 352785 h 2116666"/>
                <a:gd name="connsiteX3" fmla="*/ 5514808 w 5514808"/>
                <a:gd name="connsiteY3" fmla="*/ 2116666 h 2116666"/>
                <a:gd name="connsiteX4" fmla="*/ 0 w 5514808"/>
                <a:gd name="connsiteY4" fmla="*/ 2116666 h 2116666"/>
                <a:gd name="connsiteX5" fmla="*/ 0 w 5514808"/>
                <a:gd name="connsiteY5" fmla="*/ 0 h 2116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4808" h="2116666">
                  <a:moveTo>
                    <a:pt x="0" y="0"/>
                  </a:moveTo>
                  <a:lnTo>
                    <a:pt x="5162023" y="0"/>
                  </a:lnTo>
                  <a:cubicBezTo>
                    <a:pt x="5356861" y="0"/>
                    <a:pt x="5514808" y="157947"/>
                    <a:pt x="5514808" y="352785"/>
                  </a:cubicBezTo>
                  <a:lnTo>
                    <a:pt x="5514808" y="2116666"/>
                  </a:lnTo>
                  <a:lnTo>
                    <a:pt x="0" y="2116666"/>
                  </a:lnTo>
                  <a:lnTo>
                    <a:pt x="0" y="0"/>
                  </a:lnTo>
                  <a:close/>
                </a:path>
              </a:pathLst>
            </a:custGeom>
            <a:solidFill>
              <a:schemeClr val="accent2">
                <a:lumMod val="60000"/>
                <a:lumOff val="4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56464" tIns="156464" rIns="156464" bIns="685631" numCol="1" spcCol="1270" anchor="ctr" anchorCtr="0">
              <a:noAutofit/>
            </a:bodyPr>
            <a:lstStyle/>
            <a:p>
              <a:pPr lvl="0" algn="ctr" defTabSz="977900">
                <a:lnSpc>
                  <a:spcPct val="90000"/>
                </a:lnSpc>
                <a:spcBef>
                  <a:spcPct val="0"/>
                </a:spcBef>
                <a:spcAft>
                  <a:spcPct val="35000"/>
                </a:spcAft>
              </a:pPr>
              <a:r>
                <a:rPr lang="en-US" sz="2200" kern="1200">
                  <a:solidFill>
                    <a:schemeClr val="tx1"/>
                  </a:solidFill>
                  <a:latin typeface="Franklin Gothic Book"/>
                </a:rPr>
                <a:t>Improved health characteristics (weight, BP, body fat, body mass index) moderated by mind-set. </a:t>
              </a:r>
              <a:r>
                <a:rPr lang="en-US" sz="1000" kern="1200">
                  <a:solidFill>
                    <a:schemeClr val="tx1"/>
                  </a:solidFill>
                  <a:latin typeface="Franklin Gothic Book"/>
                </a:rPr>
                <a:t>3</a:t>
              </a:r>
              <a:endParaRPr lang="en-US" sz="1000" kern="1200" baseline="0">
                <a:solidFill>
                  <a:schemeClr val="tx1"/>
                </a:solidFill>
                <a:latin typeface="Franklin Gothic Book"/>
              </a:endParaRPr>
            </a:p>
          </p:txBody>
        </p:sp>
        <p:sp>
          <p:nvSpPr>
            <p:cNvPr id="13" name="Freeform 12"/>
            <p:cNvSpPr/>
            <p:nvPr/>
          </p:nvSpPr>
          <p:spPr>
            <a:xfrm>
              <a:off x="575894" y="4055532"/>
              <a:ext cx="5514809" cy="2116665"/>
            </a:xfrm>
            <a:custGeom>
              <a:avLst/>
              <a:gdLst>
                <a:gd name="connsiteX0" fmla="*/ 0 w 5514808"/>
                <a:gd name="connsiteY0" fmla="*/ 0 h 2116666"/>
                <a:gd name="connsiteX1" fmla="*/ 5162023 w 5514808"/>
                <a:gd name="connsiteY1" fmla="*/ 0 h 2116666"/>
                <a:gd name="connsiteX2" fmla="*/ 5514808 w 5514808"/>
                <a:gd name="connsiteY2" fmla="*/ 352785 h 2116666"/>
                <a:gd name="connsiteX3" fmla="*/ 5514808 w 5514808"/>
                <a:gd name="connsiteY3" fmla="*/ 2116666 h 2116666"/>
                <a:gd name="connsiteX4" fmla="*/ 0 w 5514808"/>
                <a:gd name="connsiteY4" fmla="*/ 2116666 h 2116666"/>
                <a:gd name="connsiteX5" fmla="*/ 0 w 5514808"/>
                <a:gd name="connsiteY5" fmla="*/ 0 h 2116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4808" h="2116666">
                  <a:moveTo>
                    <a:pt x="5514808" y="2116666"/>
                  </a:moveTo>
                  <a:lnTo>
                    <a:pt x="352785" y="2116666"/>
                  </a:lnTo>
                  <a:cubicBezTo>
                    <a:pt x="157947" y="2116666"/>
                    <a:pt x="0" y="1958719"/>
                    <a:pt x="0" y="1763881"/>
                  </a:cubicBezTo>
                  <a:lnTo>
                    <a:pt x="0" y="0"/>
                  </a:lnTo>
                  <a:lnTo>
                    <a:pt x="5514808" y="0"/>
                  </a:lnTo>
                  <a:lnTo>
                    <a:pt x="5514808" y="2116666"/>
                  </a:lnTo>
                  <a:close/>
                </a:path>
              </a:pathLst>
            </a:custGeom>
            <a:solidFill>
              <a:schemeClr val="accent5">
                <a:lumMod val="60000"/>
                <a:lumOff val="4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56463" tIns="685632" rIns="156465" bIns="156464" numCol="1" spcCol="1270" anchor="t" anchorCtr="0">
              <a:noAutofit/>
            </a:bodyPr>
            <a:lstStyle/>
            <a:p>
              <a:pPr lvl="0" algn="ctr" defTabSz="977900">
                <a:lnSpc>
                  <a:spcPct val="90000"/>
                </a:lnSpc>
                <a:spcBef>
                  <a:spcPct val="0"/>
                </a:spcBef>
                <a:spcAft>
                  <a:spcPct val="35000"/>
                </a:spcAft>
              </a:pPr>
              <a:r>
                <a:rPr lang="en-US" sz="2200" kern="1200">
                  <a:solidFill>
                    <a:schemeClr val="tx1"/>
                  </a:solidFill>
                  <a:latin typeface="Franklin Gothic Book"/>
                </a:rPr>
                <a:t>Create a “mental anchor” that reminds you of your goal. </a:t>
              </a:r>
              <a:r>
                <a:rPr lang="en-US" sz="1000" kern="1200">
                  <a:solidFill>
                    <a:schemeClr val="tx1"/>
                  </a:solidFill>
                  <a:latin typeface="Franklin Gothic Book"/>
                </a:rPr>
                <a:t>4</a:t>
              </a:r>
              <a:endParaRPr lang="en-US" sz="1000" kern="1200" baseline="0">
                <a:solidFill>
                  <a:schemeClr val="tx1"/>
                </a:solidFill>
                <a:latin typeface="Franklin Gothic Book"/>
              </a:endParaRPr>
            </a:p>
          </p:txBody>
        </p:sp>
        <p:sp>
          <p:nvSpPr>
            <p:cNvPr id="14" name="Freeform 13"/>
            <p:cNvSpPr/>
            <p:nvPr/>
          </p:nvSpPr>
          <p:spPr>
            <a:xfrm>
              <a:off x="6090701" y="4055533"/>
              <a:ext cx="5514808" cy="2116666"/>
            </a:xfrm>
            <a:custGeom>
              <a:avLst/>
              <a:gdLst>
                <a:gd name="connsiteX0" fmla="*/ 0 w 2116666"/>
                <a:gd name="connsiteY0" fmla="*/ 0 h 5514808"/>
                <a:gd name="connsiteX1" fmla="*/ 1763881 w 2116666"/>
                <a:gd name="connsiteY1" fmla="*/ 0 h 5514808"/>
                <a:gd name="connsiteX2" fmla="*/ 2116666 w 2116666"/>
                <a:gd name="connsiteY2" fmla="*/ 352785 h 5514808"/>
                <a:gd name="connsiteX3" fmla="*/ 2116666 w 2116666"/>
                <a:gd name="connsiteY3" fmla="*/ 5514808 h 5514808"/>
                <a:gd name="connsiteX4" fmla="*/ 0 w 2116666"/>
                <a:gd name="connsiteY4" fmla="*/ 5514808 h 5514808"/>
                <a:gd name="connsiteX5" fmla="*/ 0 w 2116666"/>
                <a:gd name="connsiteY5" fmla="*/ 0 h 5514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6666" h="5514808">
                  <a:moveTo>
                    <a:pt x="2116666" y="1"/>
                  </a:moveTo>
                  <a:lnTo>
                    <a:pt x="2116666" y="4595653"/>
                  </a:lnTo>
                  <a:cubicBezTo>
                    <a:pt x="2116666" y="5103288"/>
                    <a:pt x="2056044" y="5514807"/>
                    <a:pt x="1981262" y="5514807"/>
                  </a:cubicBezTo>
                  <a:lnTo>
                    <a:pt x="0" y="5514807"/>
                  </a:lnTo>
                  <a:lnTo>
                    <a:pt x="0" y="1"/>
                  </a:lnTo>
                  <a:lnTo>
                    <a:pt x="2116666" y="1"/>
                  </a:lnTo>
                  <a:close/>
                </a:path>
              </a:pathLst>
            </a:custGeom>
            <a:solidFill>
              <a:schemeClr val="accent4">
                <a:lumMod val="60000"/>
                <a:lumOff val="4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56465" tIns="685631" rIns="156463" bIns="156464" numCol="1" spcCol="1270" anchor="t" anchorCtr="0">
              <a:noAutofit/>
            </a:bodyPr>
            <a:lstStyle/>
            <a:p>
              <a:pPr lvl="0" algn="ctr" defTabSz="977900">
                <a:lnSpc>
                  <a:spcPct val="90000"/>
                </a:lnSpc>
                <a:spcBef>
                  <a:spcPct val="0"/>
                </a:spcBef>
                <a:spcAft>
                  <a:spcPct val="35000"/>
                </a:spcAft>
              </a:pPr>
              <a:r>
                <a:rPr lang="en-US" sz="2200" kern="1200">
                  <a:solidFill>
                    <a:schemeClr val="tx1"/>
                  </a:solidFill>
                  <a:latin typeface="Franklin Gothic Book"/>
                </a:rPr>
                <a:t>Layout active wear and/or prep gym bags night before.</a:t>
              </a:r>
              <a:endParaRPr lang="en-US" sz="2200" kern="1200" baseline="0">
                <a:solidFill>
                  <a:schemeClr val="tx1"/>
                </a:solidFill>
                <a:latin typeface="Franklin Gothic Book"/>
              </a:endParaRPr>
            </a:p>
          </p:txBody>
        </p:sp>
        <p:sp>
          <p:nvSpPr>
            <p:cNvPr id="15" name="Freeform 14"/>
            <p:cNvSpPr/>
            <p:nvPr/>
          </p:nvSpPr>
          <p:spPr>
            <a:xfrm>
              <a:off x="5371036" y="3462866"/>
              <a:ext cx="1439331" cy="1185333"/>
            </a:xfrm>
            <a:custGeom>
              <a:avLst/>
              <a:gdLst>
                <a:gd name="connsiteX0" fmla="*/ 0 w 1439331"/>
                <a:gd name="connsiteY0" fmla="*/ 197559 h 1185333"/>
                <a:gd name="connsiteX1" fmla="*/ 197559 w 1439331"/>
                <a:gd name="connsiteY1" fmla="*/ 0 h 1185333"/>
                <a:gd name="connsiteX2" fmla="*/ 1241772 w 1439331"/>
                <a:gd name="connsiteY2" fmla="*/ 0 h 1185333"/>
                <a:gd name="connsiteX3" fmla="*/ 1439331 w 1439331"/>
                <a:gd name="connsiteY3" fmla="*/ 197559 h 1185333"/>
                <a:gd name="connsiteX4" fmla="*/ 1439331 w 1439331"/>
                <a:gd name="connsiteY4" fmla="*/ 987774 h 1185333"/>
                <a:gd name="connsiteX5" fmla="*/ 1241772 w 1439331"/>
                <a:gd name="connsiteY5" fmla="*/ 1185333 h 1185333"/>
                <a:gd name="connsiteX6" fmla="*/ 197559 w 1439331"/>
                <a:gd name="connsiteY6" fmla="*/ 1185333 h 1185333"/>
                <a:gd name="connsiteX7" fmla="*/ 0 w 1439331"/>
                <a:gd name="connsiteY7" fmla="*/ 987774 h 1185333"/>
                <a:gd name="connsiteX8" fmla="*/ 0 w 1439331"/>
                <a:gd name="connsiteY8" fmla="*/ 197559 h 1185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9331" h="1185333">
                  <a:moveTo>
                    <a:pt x="0" y="197559"/>
                  </a:moveTo>
                  <a:cubicBezTo>
                    <a:pt x="0" y="88450"/>
                    <a:pt x="88450" y="0"/>
                    <a:pt x="197559" y="0"/>
                  </a:cubicBezTo>
                  <a:lnTo>
                    <a:pt x="1241772" y="0"/>
                  </a:lnTo>
                  <a:cubicBezTo>
                    <a:pt x="1350881" y="0"/>
                    <a:pt x="1439331" y="88450"/>
                    <a:pt x="1439331" y="197559"/>
                  </a:cubicBezTo>
                  <a:lnTo>
                    <a:pt x="1439331" y="987774"/>
                  </a:lnTo>
                  <a:cubicBezTo>
                    <a:pt x="1439331" y="1096883"/>
                    <a:pt x="1350881" y="1185333"/>
                    <a:pt x="1241772" y="1185333"/>
                  </a:cubicBezTo>
                  <a:lnTo>
                    <a:pt x="197559" y="1185333"/>
                  </a:lnTo>
                  <a:cubicBezTo>
                    <a:pt x="88450" y="1185333"/>
                    <a:pt x="0" y="1096883"/>
                    <a:pt x="0" y="987774"/>
                  </a:cubicBezTo>
                  <a:lnTo>
                    <a:pt x="0" y="197559"/>
                  </a:lnTo>
                  <a:close/>
                </a:path>
              </a:pathLst>
            </a:cu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spcFirstLastPara="0" vert="horz" wrap="square" lIns="187403" tIns="187403" rIns="187403" bIns="187403" numCol="1" spcCol="1270" anchor="ctr" anchorCtr="0">
              <a:noAutofit/>
            </a:bodyPr>
            <a:lstStyle/>
            <a:p>
              <a:pPr lvl="0" algn="ctr" defTabSz="1511300">
                <a:lnSpc>
                  <a:spcPct val="90000"/>
                </a:lnSpc>
                <a:spcBef>
                  <a:spcPct val="0"/>
                </a:spcBef>
                <a:spcAft>
                  <a:spcPct val="35000"/>
                </a:spcAft>
              </a:pPr>
              <a:endParaRPr lang="en-US" sz="3400" kern="1200"/>
            </a:p>
          </p:txBody>
        </p:sp>
      </p:gr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0573" y="3545545"/>
            <a:ext cx="1180258" cy="1019976"/>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2484" y="2997200"/>
            <a:ext cx="874879" cy="880912"/>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72484" y="5067605"/>
            <a:ext cx="866784" cy="985617"/>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53047" y="5113864"/>
            <a:ext cx="1223878" cy="893100"/>
          </a:xfrm>
          <a:prstGeom prst="rect">
            <a:avLst/>
          </a:prstGeom>
        </p:spPr>
      </p:pic>
      <p:sp>
        <p:nvSpPr>
          <p:cNvPr id="8" name="TextBox 7"/>
          <p:cNvSpPr txBox="1"/>
          <p:nvPr/>
        </p:nvSpPr>
        <p:spPr>
          <a:xfrm>
            <a:off x="575891" y="6329636"/>
            <a:ext cx="10609955" cy="553998"/>
          </a:xfrm>
          <a:prstGeom prst="rect">
            <a:avLst/>
          </a:prstGeom>
          <a:noFill/>
        </p:spPr>
        <p:txBody>
          <a:bodyPr wrap="square" rtlCol="0">
            <a:spAutoFit/>
          </a:bodyPr>
          <a:lstStyle/>
          <a:p>
            <a:r>
              <a:rPr lang="en-US" sz="1000">
                <a:latin typeface="Franklin Gothic Book" panose="020B0503020102020204" pitchFamily="34" charset="0"/>
              </a:rPr>
              <a:t> 3  Crum, A. J., &amp; Langer, E. J. (2007). Mind-Set Matters: Exercise and the Placebo Effect. </a:t>
            </a:r>
            <a:r>
              <a:rPr lang="en-US" sz="1000" i="1">
                <a:latin typeface="Franklin Gothic Book" panose="020B0503020102020204" pitchFamily="34" charset="0"/>
              </a:rPr>
              <a:t>Psychological Science (0956-7976)</a:t>
            </a:r>
            <a:r>
              <a:rPr lang="en-US" sz="1000">
                <a:latin typeface="Franklin Gothic Book" panose="020B0503020102020204" pitchFamily="34" charset="0"/>
              </a:rPr>
              <a:t>, </a:t>
            </a:r>
            <a:r>
              <a:rPr lang="en-US" sz="1000" i="1">
                <a:latin typeface="Franklin Gothic Book" panose="020B0503020102020204" pitchFamily="34" charset="0"/>
              </a:rPr>
              <a:t>18</a:t>
            </a:r>
            <a:r>
              <a:rPr lang="en-US" sz="1000">
                <a:latin typeface="Franklin Gothic Book" panose="020B0503020102020204" pitchFamily="34" charset="0"/>
              </a:rPr>
              <a:t>(2), 165-171. doi:10.1111/j.1467-9280.2007.01867.x</a:t>
            </a:r>
          </a:p>
          <a:p>
            <a:r>
              <a:rPr lang="en-US" sz="1000">
                <a:latin typeface="Franklin Gothic Book" panose="020B0503020102020204" pitchFamily="34" charset="0"/>
              </a:rPr>
              <a:t> 4   </a:t>
            </a:r>
            <a:r>
              <a:rPr lang="en-US" sz="1000">
                <a:latin typeface="Franklin Gothic Book" panose="020B0503020102020204" pitchFamily="34" charset="0"/>
                <a:hlinkClick r:id="rId7"/>
              </a:rPr>
              <a:t>https://www.grown.org/your-mindset-matters/</a:t>
            </a:r>
            <a:endParaRPr lang="en-US" sz="1000">
              <a:latin typeface="Franklin Gothic Book" panose="020B0503020102020204" pitchFamily="34" charset="0"/>
            </a:endParaRPr>
          </a:p>
          <a:p>
            <a:r>
              <a:rPr lang="en-US" sz="1000">
                <a:latin typeface="Franklin Gothic Book" panose="020B0503020102020204" pitchFamily="34" charset="0"/>
              </a:rPr>
              <a:t> 5   </a:t>
            </a:r>
            <a:r>
              <a:rPr lang="en-US" sz="1000">
                <a:latin typeface="Franklin Gothic Book" panose="020B0503020102020204" pitchFamily="34" charset="0"/>
                <a:hlinkClick r:id="rId8"/>
              </a:rPr>
              <a:t>http://www.bases.org.uk/write/Documents/SES_EXPERT_3.pdf</a:t>
            </a:r>
            <a:r>
              <a:rPr lang="en-US" sz="1000">
                <a:latin typeface="Franklin Gothic Book" panose="020B0503020102020204" pitchFamily="34" charset="0"/>
              </a:rPr>
              <a:t>  </a:t>
            </a:r>
          </a:p>
        </p:txBody>
      </p:sp>
      <p:pic>
        <p:nvPicPr>
          <p:cNvPr id="9" name="Picture 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144125" y="2976361"/>
            <a:ext cx="1041722" cy="921733"/>
          </a:xfrm>
          <a:prstGeom prst="rect">
            <a:avLst/>
          </a:prstGeom>
        </p:spPr>
      </p:pic>
      <p:pic>
        <p:nvPicPr>
          <p:cNvPr id="16" name="Picture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442222" y="705357"/>
            <a:ext cx="1245168" cy="1076071"/>
          </a:xfrm>
          <a:prstGeom prst="rect">
            <a:avLst/>
          </a:prstGeom>
        </p:spPr>
      </p:pic>
    </p:spTree>
    <p:extLst>
      <p:ext uri="{BB962C8B-B14F-4D97-AF65-F5344CB8AC3E}">
        <p14:creationId xmlns:p14="http://schemas.microsoft.com/office/powerpoint/2010/main" val="24263332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ular Callout 7"/>
          <p:cNvSpPr/>
          <p:nvPr/>
        </p:nvSpPr>
        <p:spPr>
          <a:xfrm>
            <a:off x="962026" y="3903594"/>
            <a:ext cx="4895851" cy="1317763"/>
          </a:xfrm>
          <a:prstGeom prst="wedgeRectCallout">
            <a:avLst/>
          </a:prstGeom>
          <a:solidFill>
            <a:schemeClr val="accent3">
              <a:lumMod val="60000"/>
              <a:lumOff val="4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ular Callout 6"/>
          <p:cNvSpPr/>
          <p:nvPr/>
        </p:nvSpPr>
        <p:spPr>
          <a:xfrm>
            <a:off x="962026" y="2552700"/>
            <a:ext cx="4781550" cy="885825"/>
          </a:xfrm>
          <a:prstGeom prst="wedgeRectCallout">
            <a:avLst/>
          </a:prstGeom>
          <a:solidFill>
            <a:schemeClr val="accent2">
              <a:lumMod val="60000"/>
              <a:lumOff val="4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Reducing Barriers</a:t>
            </a:r>
          </a:p>
        </p:txBody>
      </p:sp>
      <p:sp>
        <p:nvSpPr>
          <p:cNvPr id="3" name="Content Placeholder 2"/>
          <p:cNvSpPr>
            <a:spLocks noGrp="1"/>
          </p:cNvSpPr>
          <p:nvPr>
            <p:ph sz="half" idx="1"/>
          </p:nvPr>
        </p:nvSpPr>
        <p:spPr>
          <a:xfrm>
            <a:off x="641689" y="1741483"/>
            <a:ext cx="5324307" cy="4239693"/>
          </a:xfrm>
        </p:spPr>
        <p:txBody>
          <a:bodyPr>
            <a:normAutofit/>
          </a:bodyPr>
          <a:lstStyle/>
          <a:p>
            <a:pPr marL="324000" lvl="1" indent="0">
              <a:buNone/>
            </a:pPr>
            <a:r>
              <a:rPr lang="en-US" sz="2200">
                <a:solidFill>
                  <a:schemeClr val="tx1"/>
                </a:solidFill>
                <a:latin typeface="Franklin Gothic Book" panose="020B0503020102020204" pitchFamily="34" charset="0"/>
              </a:rPr>
              <a:t>“All the activities are FREE, so you don’t have to be worried about payment.”</a:t>
            </a:r>
          </a:p>
          <a:p>
            <a:pPr marL="324000" lvl="1" indent="0">
              <a:buNone/>
            </a:pPr>
            <a:endParaRPr lang="en-US" sz="2200">
              <a:latin typeface="Franklin Gothic Book" panose="020B0503020102020204" pitchFamily="34" charset="0"/>
            </a:endParaRPr>
          </a:p>
          <a:p>
            <a:pPr marL="324000" lvl="1" indent="0">
              <a:buNone/>
            </a:pPr>
            <a:r>
              <a:rPr lang="en-US" sz="2200">
                <a:solidFill>
                  <a:schemeClr val="tx1"/>
                </a:solidFill>
                <a:latin typeface="Franklin Gothic Book" panose="020B0503020102020204" pitchFamily="34" charset="0"/>
              </a:rPr>
              <a:t>“If the mall is too far for you, try going to the park or the corner store since those are walking distance for you.”</a:t>
            </a:r>
            <a:endParaRPr lang="en-US" sz="2000">
              <a:solidFill>
                <a:schemeClr val="tx1"/>
              </a:solidFill>
              <a:latin typeface="Franklin Gothic Book" panose="020B0503020102020204" pitchFamily="34" charset="0"/>
            </a:endParaRPr>
          </a:p>
        </p:txBody>
      </p:sp>
      <p:sp>
        <p:nvSpPr>
          <p:cNvPr id="4" name="TextBox 3"/>
          <p:cNvSpPr txBox="1"/>
          <p:nvPr/>
        </p:nvSpPr>
        <p:spPr>
          <a:xfrm>
            <a:off x="763675" y="6380703"/>
            <a:ext cx="4421273" cy="246221"/>
          </a:xfrm>
          <a:prstGeom prst="rect">
            <a:avLst/>
          </a:prstGeom>
          <a:noFill/>
        </p:spPr>
        <p:txBody>
          <a:bodyPr wrap="square" rtlCol="0">
            <a:spAutoFit/>
          </a:bodyPr>
          <a:lstStyle/>
          <a:p>
            <a:r>
              <a:rPr lang="en-US" sz="1000">
                <a:latin typeface="Franklin Gothic Book" panose="020B0503020102020204" pitchFamily="34" charset="0"/>
              </a:rPr>
              <a:t> 1  </a:t>
            </a:r>
            <a:r>
              <a:rPr lang="en-US" sz="1000">
                <a:latin typeface="Franklin Gothic Book" panose="020B0503020102020204" pitchFamily="34" charset="0"/>
                <a:hlinkClick r:id="rId3"/>
              </a:rPr>
              <a:t>https://www.cdc.gov/obesity/downloads/pa_2011_web.pdf</a:t>
            </a:r>
            <a:r>
              <a:rPr lang="en-US" sz="1000">
                <a:latin typeface="Franklin Gothic Book" panose="020B0503020102020204" pitchFamily="34" charset="0"/>
              </a:rPr>
              <a:t> </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38963" y="706165"/>
            <a:ext cx="1571844" cy="1009791"/>
          </a:xfrm>
          <a:prstGeom prst="rect">
            <a:avLst/>
          </a:prstGeom>
        </p:spPr>
      </p:pic>
      <p:graphicFrame>
        <p:nvGraphicFramePr>
          <p:cNvPr id="9" name="Chart 8"/>
          <p:cNvGraphicFramePr/>
          <p:nvPr/>
        </p:nvGraphicFramePr>
        <p:xfrm>
          <a:off x="6701589" y="2348129"/>
          <a:ext cx="4692316" cy="4254666"/>
        </p:xfrm>
        <a:graphic>
          <a:graphicData uri="http://schemas.openxmlformats.org/drawingml/2006/chart">
            <c:chart xmlns:c="http://schemas.openxmlformats.org/drawingml/2006/chart" xmlns:r="http://schemas.openxmlformats.org/officeDocument/2006/relationships" r:id="rId5"/>
          </a:graphicData>
        </a:graphic>
      </p:graphicFrame>
      <p:sp>
        <p:nvSpPr>
          <p:cNvPr id="11" name="Content Placeholder 4"/>
          <p:cNvSpPr txBox="1">
            <a:spLocks/>
          </p:cNvSpPr>
          <p:nvPr/>
        </p:nvSpPr>
        <p:spPr>
          <a:xfrm>
            <a:off x="7899219" y="3017283"/>
            <a:ext cx="2298961" cy="2897191"/>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a:buNone/>
            </a:pPr>
            <a:r>
              <a:rPr lang="en-US" b="1" dirty="0">
                <a:latin typeface="Franklin Gothic Book"/>
              </a:rPr>
              <a:t>There is a 25% increase of participation when a person has enhanced access to places for physical activity</a:t>
            </a:r>
            <a:r>
              <a:rPr lang="en-US" sz="1600" b="1" dirty="0">
                <a:latin typeface="Franklin Gothic Book"/>
              </a:rPr>
              <a:t> </a:t>
            </a:r>
            <a:r>
              <a:rPr lang="en-US" dirty="0">
                <a:latin typeface="Franklin Gothic Book"/>
              </a:rPr>
              <a:t> </a:t>
            </a:r>
            <a:endParaRPr lang="en-US" sz="500" dirty="0">
              <a:latin typeface="Franklin Gothic Book" panose="020B0503020102020204" pitchFamily="34" charset="0"/>
            </a:endParaRPr>
          </a:p>
        </p:txBody>
      </p:sp>
    </p:spTree>
    <p:extLst>
      <p:ext uri="{BB962C8B-B14F-4D97-AF65-F5344CB8AC3E}">
        <p14:creationId xmlns:p14="http://schemas.microsoft.com/office/powerpoint/2010/main" val="35290339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95707" y="678950"/>
            <a:ext cx="11029615" cy="819937"/>
          </a:xfrm>
        </p:spPr>
        <p:txBody>
          <a:bodyPr>
            <a:noAutofit/>
          </a:bodyPr>
          <a:lstStyle/>
          <a:p>
            <a:pPr algn="ctr"/>
            <a:r>
              <a:rPr lang="en-US" sz="5400" dirty="0">
                <a:solidFill>
                  <a:schemeClr val="tx1"/>
                </a:solidFill>
                <a:effectLst>
                  <a:outerShdw blurRad="38100" dist="38100" dir="2700000" algn="tl">
                    <a:srgbClr val="000000">
                      <a:alpha val="43137"/>
                    </a:srgbClr>
                  </a:outerShdw>
                </a:effectLst>
                <a:latin typeface="Franklin Gothic Book" panose="020B0503020102020204" pitchFamily="34" charset="0"/>
              </a:rPr>
              <a:t>Barrier Activity</a:t>
            </a:r>
          </a:p>
        </p:txBody>
      </p:sp>
      <p:sp>
        <p:nvSpPr>
          <p:cNvPr id="4" name="TextBox 3"/>
          <p:cNvSpPr txBox="1"/>
          <p:nvPr/>
        </p:nvSpPr>
        <p:spPr>
          <a:xfrm>
            <a:off x="766537" y="1731219"/>
            <a:ext cx="5542823" cy="3416320"/>
          </a:xfrm>
          <a:prstGeom prst="rect">
            <a:avLst/>
          </a:prstGeom>
          <a:noFill/>
        </p:spPr>
        <p:txBody>
          <a:bodyPr wrap="square" lIns="91440" tIns="45720" rIns="91440" bIns="45720" rtlCol="0" anchor="t">
            <a:spAutoFit/>
          </a:bodyPr>
          <a:lstStyle/>
          <a:p>
            <a:pPr marL="457200" indent="-457200">
              <a:buAutoNum type="arabicPeriod"/>
            </a:pPr>
            <a:r>
              <a:rPr lang="en-US" sz="2400" dirty="0">
                <a:latin typeface="Franklin Gothic Book"/>
              </a:rPr>
              <a:t>Get into pairs to discuss potential barriers in the community that prevent physical activity.</a:t>
            </a:r>
            <a:endParaRPr lang="en-US" dirty="0">
              <a:latin typeface="Gill Sans MT" panose="020B0502020104020203"/>
            </a:endParaRPr>
          </a:p>
          <a:p>
            <a:pPr marL="457200" indent="-457200">
              <a:buAutoNum type="arabicPeriod"/>
            </a:pPr>
            <a:r>
              <a:rPr lang="en-US" sz="2400" dirty="0">
                <a:latin typeface="Franklin Gothic Book"/>
              </a:rPr>
              <a:t>Write barriers on red sticky notes.</a:t>
            </a:r>
            <a:endParaRPr lang="en-US" dirty="0">
              <a:latin typeface="Gill Sans MT" panose="020B0502020104020203"/>
            </a:endParaRPr>
          </a:p>
          <a:p>
            <a:pPr marL="457200" indent="-457200">
              <a:buAutoNum type="arabicPeriod"/>
            </a:pPr>
            <a:r>
              <a:rPr lang="en-US" sz="2400" dirty="0">
                <a:latin typeface="Franklin Gothic Book"/>
              </a:rPr>
              <a:t>Write ways to overcome those barriers on green ones.</a:t>
            </a:r>
            <a:endParaRPr lang="en-US" dirty="0">
              <a:latin typeface="Gill Sans MT"/>
            </a:endParaRPr>
          </a:p>
          <a:p>
            <a:pPr marL="457200" indent="-457200">
              <a:buAutoNum type="arabicPeriod"/>
            </a:pPr>
            <a:r>
              <a:rPr lang="en-US" sz="2400" dirty="0">
                <a:latin typeface="Franklin Gothic Book"/>
              </a:rPr>
              <a:t>When finished, we will place all the sticky notes on the board and have a short discussion.</a:t>
            </a:r>
            <a:endParaRPr lang="en-US" dirty="0">
              <a:latin typeface="Gill Sans MT"/>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48686" y="627205"/>
            <a:ext cx="1276636" cy="871682"/>
          </a:xfrm>
          <a:prstGeom prst="rect">
            <a:avLst/>
          </a:prstGeom>
        </p:spPr>
      </p:pic>
      <p:grpSp>
        <p:nvGrpSpPr>
          <p:cNvPr id="9" name="Group 8"/>
          <p:cNvGrpSpPr/>
          <p:nvPr/>
        </p:nvGrpSpPr>
        <p:grpSpPr>
          <a:xfrm>
            <a:off x="6675121" y="2176272"/>
            <a:ext cx="1971766" cy="1834998"/>
            <a:chOff x="6675121" y="2176272"/>
            <a:chExt cx="1971766" cy="1834998"/>
          </a:xfrm>
        </p:grpSpPr>
        <p:sp>
          <p:nvSpPr>
            <p:cNvPr id="6" name="Folded Corner 5"/>
            <p:cNvSpPr/>
            <p:nvPr/>
          </p:nvSpPr>
          <p:spPr>
            <a:xfrm>
              <a:off x="6675121" y="2176272"/>
              <a:ext cx="1971766" cy="1834998"/>
            </a:xfrm>
            <a:prstGeom prst="foldedCorner">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6905169" y="2539773"/>
              <a:ext cx="1511670" cy="1107996"/>
            </a:xfrm>
            <a:prstGeom prst="rect">
              <a:avLst/>
            </a:prstGeom>
            <a:noFill/>
          </p:spPr>
          <p:txBody>
            <a:bodyPr wrap="square" rtlCol="0">
              <a:spAutoFit/>
            </a:bodyPr>
            <a:lstStyle/>
            <a:p>
              <a:pPr algn="ctr"/>
              <a:r>
                <a:rPr lang="en-US" sz="2200" b="1">
                  <a:latin typeface="Franklin Gothic Book" panose="020B0503020102020204" pitchFamily="34" charset="0"/>
                </a:rPr>
                <a:t>Gyms are too expensive</a:t>
              </a:r>
            </a:p>
          </p:txBody>
        </p:sp>
      </p:grpSp>
      <p:grpSp>
        <p:nvGrpSpPr>
          <p:cNvPr id="10" name="Group 9"/>
          <p:cNvGrpSpPr/>
          <p:nvPr/>
        </p:nvGrpSpPr>
        <p:grpSpPr>
          <a:xfrm>
            <a:off x="8793191" y="2176272"/>
            <a:ext cx="2050139" cy="1834998"/>
            <a:chOff x="8793191" y="2176272"/>
            <a:chExt cx="2050139" cy="1834998"/>
          </a:xfrm>
        </p:grpSpPr>
        <p:sp>
          <p:nvSpPr>
            <p:cNvPr id="2" name="Folded Corner 1"/>
            <p:cNvSpPr/>
            <p:nvPr/>
          </p:nvSpPr>
          <p:spPr>
            <a:xfrm>
              <a:off x="8793191" y="2176272"/>
              <a:ext cx="2050139" cy="1834998"/>
            </a:xfrm>
            <a:prstGeom prst="foldedCorner">
              <a:avLst/>
            </a:prstGeom>
            <a:solidFill>
              <a:srgbClr val="91D2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9078031" y="2370496"/>
              <a:ext cx="1480458" cy="1446550"/>
            </a:xfrm>
            <a:prstGeom prst="rect">
              <a:avLst/>
            </a:prstGeom>
            <a:noFill/>
          </p:spPr>
          <p:txBody>
            <a:bodyPr wrap="square" rtlCol="0">
              <a:spAutoFit/>
            </a:bodyPr>
            <a:lstStyle/>
            <a:p>
              <a:pPr algn="ctr"/>
              <a:r>
                <a:rPr lang="en-US" sz="2200" b="1">
                  <a:latin typeface="Franklin Gothic Book" panose="020B0503020102020204" pitchFamily="34" charset="0"/>
                </a:rPr>
                <a:t>Use free facilities: trails or mall</a:t>
              </a:r>
            </a:p>
          </p:txBody>
        </p:sp>
      </p:grpSp>
    </p:spTree>
    <p:extLst>
      <p:ext uri="{BB962C8B-B14F-4D97-AF65-F5344CB8AC3E}">
        <p14:creationId xmlns:p14="http://schemas.microsoft.com/office/powerpoint/2010/main" val="34976439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a:latin typeface="Franklin Gothic Book" panose="020B0503020102020204" pitchFamily="34" charset="0"/>
              </a:rPr>
              <a:t>Goal-Setting</a:t>
            </a:r>
          </a:p>
        </p:txBody>
      </p:sp>
      <p:sp>
        <p:nvSpPr>
          <p:cNvPr id="4" name="Content Placeholder 1"/>
          <p:cNvSpPr>
            <a:spLocks noGrp="1"/>
          </p:cNvSpPr>
          <p:nvPr>
            <p:ph idx="1"/>
          </p:nvPr>
        </p:nvSpPr>
        <p:spPr>
          <a:xfrm>
            <a:off x="468648" y="2114866"/>
            <a:ext cx="5634221" cy="4634664"/>
          </a:xfrm>
        </p:spPr>
        <p:txBody>
          <a:bodyPr anchor="t">
            <a:noAutofit/>
          </a:bodyPr>
          <a:lstStyle/>
          <a:p>
            <a:pPr marL="305435" indent="-305435"/>
            <a:r>
              <a:rPr lang="en-US" sz="2500" b="1">
                <a:latin typeface="Franklin Gothic Book"/>
              </a:rPr>
              <a:t>Goal-setting: </a:t>
            </a:r>
            <a:endParaRPr lang="en-US" sz="2500" b="1">
              <a:latin typeface="Franklin Gothic Book" panose="020B0503020102020204" pitchFamily="34" charset="0"/>
            </a:endParaRPr>
          </a:p>
          <a:p>
            <a:pPr marL="629920" lvl="1" indent="-305435"/>
            <a:r>
              <a:rPr lang="en-US" sz="2500">
                <a:latin typeface="Franklin Gothic Book"/>
              </a:rPr>
              <a:t>Identifying behavior changes that can be achieved</a:t>
            </a:r>
          </a:p>
          <a:p>
            <a:pPr marL="305435" indent="-305435"/>
            <a:r>
              <a:rPr lang="en-US" sz="2500" b="1">
                <a:latin typeface="Franklin Gothic Book"/>
              </a:rPr>
              <a:t>Self-monitoring of progress: </a:t>
            </a:r>
            <a:endParaRPr lang="en-US" sz="2500" b="1">
              <a:latin typeface="Franklin Gothic Book" panose="020B0503020102020204" pitchFamily="34" charset="0"/>
            </a:endParaRPr>
          </a:p>
          <a:p>
            <a:pPr marL="629920" lvl="1" indent="-305435"/>
            <a:r>
              <a:rPr lang="en-US" sz="2500">
                <a:latin typeface="Franklin Gothic Book"/>
              </a:rPr>
              <a:t>Observing your own behavior </a:t>
            </a:r>
            <a:endParaRPr lang="en-US" sz="2500">
              <a:latin typeface="Franklin Gothic Book" panose="020B0503020102020204" pitchFamily="34" charset="0"/>
            </a:endParaRPr>
          </a:p>
          <a:p>
            <a:pPr marL="629920" lvl="1" indent="-305435"/>
            <a:r>
              <a:rPr lang="en-US" sz="2500">
                <a:latin typeface="Franklin Gothic Book"/>
              </a:rPr>
              <a:t>Determining if on track towards goals</a:t>
            </a:r>
            <a:endParaRPr lang="en-US" sz="2500" b="1">
              <a:latin typeface="Franklin Gothic Book"/>
            </a:endParaRPr>
          </a:p>
          <a:p>
            <a:pPr marL="305435" lvl="0" indent="-305435"/>
            <a:r>
              <a:rPr lang="en-US" sz="2500" b="1">
                <a:latin typeface="Franklin Gothic Book"/>
              </a:rPr>
              <a:t>Set smaller objectives to reach your larger goal</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63201" y="725340"/>
            <a:ext cx="1132132" cy="990616"/>
          </a:xfrm>
          <a:prstGeom prst="rect">
            <a:avLst/>
          </a:prstGeom>
        </p:spPr>
      </p:pic>
      <p:graphicFrame>
        <p:nvGraphicFramePr>
          <p:cNvPr id="3" name="Diagram 2"/>
          <p:cNvGraphicFramePr/>
          <p:nvPr>
            <p:extLst>
              <p:ext uri="{D42A27DB-BD31-4B8C-83A1-F6EECF244321}">
                <p14:modId xmlns:p14="http://schemas.microsoft.com/office/powerpoint/2010/main" val="897914872"/>
              </p:ext>
            </p:extLst>
          </p:nvPr>
        </p:nvGraphicFramePr>
        <p:xfrm>
          <a:off x="6296186" y="2114865"/>
          <a:ext cx="5383530" cy="463466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6412744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572285" y="1028727"/>
            <a:ext cx="10993546" cy="1853271"/>
          </a:xfrm>
        </p:spPr>
        <p:txBody>
          <a:bodyPr>
            <a:noAutofit/>
          </a:bodyPr>
          <a:lstStyle/>
          <a:p>
            <a:pPr algn="ctr"/>
            <a:r>
              <a:rPr lang="en-US" sz="5400" dirty="0">
                <a:solidFill>
                  <a:schemeClr val="tx1"/>
                </a:solidFill>
                <a:latin typeface="Franklin Gothic Book" panose="020B0503020102020204" pitchFamily="34" charset="0"/>
              </a:rPr>
              <a:t>15-minute Break for refreshments</a:t>
            </a:r>
          </a:p>
        </p:txBody>
      </p:sp>
    </p:spTree>
    <p:extLst>
      <p:ext uri="{BB962C8B-B14F-4D97-AF65-F5344CB8AC3E}">
        <p14:creationId xmlns:p14="http://schemas.microsoft.com/office/powerpoint/2010/main" val="596500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a:effectLst>
                  <a:outerShdw blurRad="38100" dist="38100" dir="2700000" algn="tl">
                    <a:srgbClr val="000000">
                      <a:alpha val="43137"/>
                    </a:srgbClr>
                  </a:outerShdw>
                </a:effectLst>
                <a:latin typeface="Franklin Gothic Book"/>
                <a:ea typeface="Franklin Gothic Demi" charset="0"/>
                <a:cs typeface="Franklin Gothic Demi" charset="0"/>
              </a:rPr>
              <a:t>What WAs Active Ottumwa?</a:t>
            </a:r>
            <a:endParaRPr lang="en-US">
              <a:latin typeface="Franklin Gothic Book"/>
            </a:endParaRPr>
          </a:p>
        </p:txBody>
      </p:sp>
      <p:sp>
        <p:nvSpPr>
          <p:cNvPr id="4" name="Content Placeholder 3"/>
          <p:cNvSpPr txBox="1">
            <a:spLocks noGrp="1"/>
          </p:cNvSpPr>
          <p:nvPr>
            <p:ph idx="1"/>
          </p:nvPr>
        </p:nvSpPr>
        <p:spPr>
          <a:xfrm>
            <a:off x="581193" y="2134219"/>
            <a:ext cx="10886908" cy="1569660"/>
          </a:xfrm>
          <a:prstGeom prst="rect">
            <a:avLst/>
          </a:prstGeom>
          <a:noFill/>
          <a:ln w="38100">
            <a:solidFill>
              <a:schemeClr val="accent1"/>
            </a:solidFill>
          </a:ln>
        </p:spPr>
        <p:txBody>
          <a:bodyPr wrap="square" rtlCol="0">
            <a:spAutoFit/>
          </a:bodyPr>
          <a:lstStyle/>
          <a:p>
            <a:pPr marL="0" indent="0" algn="ctr">
              <a:buNone/>
            </a:pPr>
            <a:r>
              <a:rPr lang="en-US" sz="2400" dirty="0">
                <a:latin typeface="Franklin Gothic Book"/>
              </a:rPr>
              <a:t>Active Ottumwa was a partnership between the University of Iowa Prevention Research Center for Rural Health and the City of Ottumwa. Our main goal was to promote healthy lifestyles by creating more physical activity opportunities for adults in Ottumwa. </a:t>
            </a:r>
            <a:endParaRPr lang="en-US" sz="2400" dirty="0">
              <a:latin typeface="Franklin Gothic Book" panose="020B0503020102020204" pitchFamily="34" charset="0"/>
            </a:endParaRPr>
          </a:p>
        </p:txBody>
      </p:sp>
      <p:grpSp>
        <p:nvGrpSpPr>
          <p:cNvPr id="5" name="Group 13"/>
          <p:cNvGrpSpPr>
            <a:grpSpLocks/>
          </p:cNvGrpSpPr>
          <p:nvPr/>
        </p:nvGrpSpPr>
        <p:grpSpPr bwMode="auto">
          <a:xfrm>
            <a:off x="581192" y="4122141"/>
            <a:ext cx="11016753" cy="1781834"/>
            <a:chOff x="0" y="10"/>
            <a:chExt cx="8565" cy="1804"/>
          </a:xfrm>
        </p:grpSpPr>
        <p:grpSp>
          <p:nvGrpSpPr>
            <p:cNvPr id="6" name="Group 20"/>
            <p:cNvGrpSpPr>
              <a:grpSpLocks/>
            </p:cNvGrpSpPr>
            <p:nvPr/>
          </p:nvGrpSpPr>
          <p:grpSpPr bwMode="auto">
            <a:xfrm>
              <a:off x="0" y="10"/>
              <a:ext cx="4508" cy="1804"/>
              <a:chOff x="0" y="10"/>
              <a:chExt cx="4508" cy="1804"/>
            </a:xfrm>
          </p:grpSpPr>
          <p:sp>
            <p:nvSpPr>
              <p:cNvPr id="13" name="Freeform 21"/>
              <p:cNvSpPr>
                <a:spLocks/>
              </p:cNvSpPr>
              <p:nvPr/>
            </p:nvSpPr>
            <p:spPr bwMode="auto">
              <a:xfrm>
                <a:off x="0" y="10"/>
                <a:ext cx="4508" cy="1804"/>
              </a:xfrm>
              <a:custGeom>
                <a:avLst/>
                <a:gdLst>
                  <a:gd name="T0" fmla="*/ 3606 w 4508"/>
                  <a:gd name="T1" fmla="+- 0 10 10"/>
                  <a:gd name="T2" fmla="*/ 10 h 1804"/>
                  <a:gd name="T3" fmla="*/ 0 w 4508"/>
                  <a:gd name="T4" fmla="+- 0 10 10"/>
                  <a:gd name="T5" fmla="*/ 10 h 1804"/>
                  <a:gd name="T6" fmla="*/ 902 w 4508"/>
                  <a:gd name="T7" fmla="+- 0 912 10"/>
                  <a:gd name="T8" fmla="*/ 912 h 1804"/>
                  <a:gd name="T9" fmla="*/ 0 w 4508"/>
                  <a:gd name="T10" fmla="+- 0 1813 10"/>
                  <a:gd name="T11" fmla="*/ 1813 h 1804"/>
                  <a:gd name="T12" fmla="*/ 3606 w 4508"/>
                  <a:gd name="T13" fmla="+- 0 1813 10"/>
                  <a:gd name="T14" fmla="*/ 1813 h 1804"/>
                  <a:gd name="T15" fmla="*/ 4508 w 4508"/>
                  <a:gd name="T16" fmla="+- 0 912 10"/>
                  <a:gd name="T17" fmla="*/ 912 h 1804"/>
                  <a:gd name="T18" fmla="*/ 3606 w 4508"/>
                  <a:gd name="T19" fmla="+- 0 10 10"/>
                  <a:gd name="T20" fmla="*/ 10 h 1804"/>
                </a:gdLst>
                <a:ahLst/>
                <a:cxnLst>
                  <a:cxn ang="0">
                    <a:pos x="T0" y="T2"/>
                  </a:cxn>
                  <a:cxn ang="0">
                    <a:pos x="T3" y="T5"/>
                  </a:cxn>
                  <a:cxn ang="0">
                    <a:pos x="T6" y="T8"/>
                  </a:cxn>
                  <a:cxn ang="0">
                    <a:pos x="T9" y="T11"/>
                  </a:cxn>
                  <a:cxn ang="0">
                    <a:pos x="T12" y="T14"/>
                  </a:cxn>
                  <a:cxn ang="0">
                    <a:pos x="T15" y="T17"/>
                  </a:cxn>
                  <a:cxn ang="0">
                    <a:pos x="T18" y="T20"/>
                  </a:cxn>
                </a:cxnLst>
                <a:rect l="0" t="0" r="r" b="b"/>
                <a:pathLst>
                  <a:path w="4508" h="1804">
                    <a:moveTo>
                      <a:pt x="3606" y="0"/>
                    </a:moveTo>
                    <a:lnTo>
                      <a:pt x="0" y="0"/>
                    </a:lnTo>
                    <a:lnTo>
                      <a:pt x="902" y="902"/>
                    </a:lnTo>
                    <a:lnTo>
                      <a:pt x="0" y="1803"/>
                    </a:lnTo>
                    <a:lnTo>
                      <a:pt x="3606" y="1803"/>
                    </a:lnTo>
                    <a:lnTo>
                      <a:pt x="4508" y="902"/>
                    </a:lnTo>
                    <a:lnTo>
                      <a:pt x="3606" y="0"/>
                    </a:lnTo>
                    <a:close/>
                  </a:path>
                </a:pathLst>
              </a:custGeom>
              <a:solidFill>
                <a:srgbClr val="6F93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7" name="Group 6"/>
            <p:cNvGrpSpPr>
              <a:grpSpLocks/>
            </p:cNvGrpSpPr>
            <p:nvPr/>
          </p:nvGrpSpPr>
          <p:grpSpPr bwMode="auto">
            <a:xfrm>
              <a:off x="4057" y="10"/>
              <a:ext cx="4508" cy="1804"/>
              <a:chOff x="4057" y="10"/>
              <a:chExt cx="4508" cy="1804"/>
            </a:xfrm>
          </p:grpSpPr>
          <p:sp>
            <p:nvSpPr>
              <p:cNvPr id="12" name="Freeform 19"/>
              <p:cNvSpPr>
                <a:spLocks/>
              </p:cNvSpPr>
              <p:nvPr/>
            </p:nvSpPr>
            <p:spPr bwMode="auto">
              <a:xfrm>
                <a:off x="4057" y="10"/>
                <a:ext cx="4508" cy="1804"/>
              </a:xfrm>
              <a:custGeom>
                <a:avLst/>
                <a:gdLst>
                  <a:gd name="T0" fmla="+- 0 7663 4057"/>
                  <a:gd name="T1" fmla="*/ T0 w 4508"/>
                  <a:gd name="T2" fmla="+- 0 10 10"/>
                  <a:gd name="T3" fmla="*/ 10 h 1804"/>
                  <a:gd name="T4" fmla="+- 0 4057 4057"/>
                  <a:gd name="T5" fmla="*/ T4 w 4508"/>
                  <a:gd name="T6" fmla="+- 0 10 10"/>
                  <a:gd name="T7" fmla="*/ 10 h 1804"/>
                  <a:gd name="T8" fmla="+- 0 4959 4057"/>
                  <a:gd name="T9" fmla="*/ T8 w 4508"/>
                  <a:gd name="T10" fmla="+- 0 912 10"/>
                  <a:gd name="T11" fmla="*/ 912 h 1804"/>
                  <a:gd name="T12" fmla="+- 0 4057 4057"/>
                  <a:gd name="T13" fmla="*/ T12 w 4508"/>
                  <a:gd name="T14" fmla="+- 0 1813 10"/>
                  <a:gd name="T15" fmla="*/ 1813 h 1804"/>
                  <a:gd name="T16" fmla="+- 0 7663 4057"/>
                  <a:gd name="T17" fmla="*/ T16 w 4508"/>
                  <a:gd name="T18" fmla="+- 0 1813 10"/>
                  <a:gd name="T19" fmla="*/ 1813 h 1804"/>
                  <a:gd name="T20" fmla="+- 0 8565 4057"/>
                  <a:gd name="T21" fmla="*/ T20 w 4508"/>
                  <a:gd name="T22" fmla="+- 0 912 10"/>
                  <a:gd name="T23" fmla="*/ 912 h 1804"/>
                  <a:gd name="T24" fmla="+- 0 7663 4057"/>
                  <a:gd name="T25" fmla="*/ T24 w 4508"/>
                  <a:gd name="T26" fmla="+- 0 10 10"/>
                  <a:gd name="T27" fmla="*/ 10 h 1804"/>
                </a:gdLst>
                <a:ahLst/>
                <a:cxnLst>
                  <a:cxn ang="0">
                    <a:pos x="T1" y="T3"/>
                  </a:cxn>
                  <a:cxn ang="0">
                    <a:pos x="T5" y="T7"/>
                  </a:cxn>
                  <a:cxn ang="0">
                    <a:pos x="T9" y="T11"/>
                  </a:cxn>
                  <a:cxn ang="0">
                    <a:pos x="T13" y="T15"/>
                  </a:cxn>
                  <a:cxn ang="0">
                    <a:pos x="T17" y="T19"/>
                  </a:cxn>
                  <a:cxn ang="0">
                    <a:pos x="T21" y="T23"/>
                  </a:cxn>
                  <a:cxn ang="0">
                    <a:pos x="T25" y="T27"/>
                  </a:cxn>
                </a:cxnLst>
                <a:rect l="0" t="0" r="r" b="b"/>
                <a:pathLst>
                  <a:path w="4508" h="1804">
                    <a:moveTo>
                      <a:pt x="3606" y="0"/>
                    </a:moveTo>
                    <a:lnTo>
                      <a:pt x="0" y="0"/>
                    </a:lnTo>
                    <a:lnTo>
                      <a:pt x="902" y="902"/>
                    </a:lnTo>
                    <a:lnTo>
                      <a:pt x="0" y="1803"/>
                    </a:lnTo>
                    <a:lnTo>
                      <a:pt x="3606" y="1803"/>
                    </a:lnTo>
                    <a:lnTo>
                      <a:pt x="4508" y="902"/>
                    </a:lnTo>
                    <a:lnTo>
                      <a:pt x="3606" y="0"/>
                    </a:lnTo>
                    <a:close/>
                  </a:path>
                </a:pathLst>
              </a:custGeom>
              <a:solidFill>
                <a:srgbClr val="679F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14"/>
            <p:cNvGrpSpPr>
              <a:grpSpLocks/>
            </p:cNvGrpSpPr>
            <p:nvPr/>
          </p:nvGrpSpPr>
          <p:grpSpPr bwMode="auto">
            <a:xfrm>
              <a:off x="1012" y="10"/>
              <a:ext cx="7553" cy="1804"/>
              <a:chOff x="1012" y="10"/>
              <a:chExt cx="7553" cy="1804"/>
            </a:xfrm>
          </p:grpSpPr>
          <p:sp>
            <p:nvSpPr>
              <p:cNvPr id="9" name="Freeform 17"/>
              <p:cNvSpPr>
                <a:spLocks/>
              </p:cNvSpPr>
              <p:nvPr/>
            </p:nvSpPr>
            <p:spPr bwMode="auto">
              <a:xfrm>
                <a:off x="4057" y="10"/>
                <a:ext cx="4508" cy="1804"/>
              </a:xfrm>
              <a:custGeom>
                <a:avLst/>
                <a:gdLst>
                  <a:gd name="T0" fmla="+- 0 4057 4057"/>
                  <a:gd name="T1" fmla="*/ T0 w 4508"/>
                  <a:gd name="T2" fmla="+- 0 10 10"/>
                  <a:gd name="T3" fmla="*/ 10 h 1804"/>
                  <a:gd name="T4" fmla="+- 0 7663 4057"/>
                  <a:gd name="T5" fmla="*/ T4 w 4508"/>
                  <a:gd name="T6" fmla="+- 0 10 10"/>
                  <a:gd name="T7" fmla="*/ 10 h 1804"/>
                  <a:gd name="T8" fmla="+- 0 8565 4057"/>
                  <a:gd name="T9" fmla="*/ T8 w 4508"/>
                  <a:gd name="T10" fmla="+- 0 912 10"/>
                  <a:gd name="T11" fmla="*/ 912 h 1804"/>
                  <a:gd name="T12" fmla="+- 0 7663 4057"/>
                  <a:gd name="T13" fmla="*/ T12 w 4508"/>
                  <a:gd name="T14" fmla="+- 0 1813 10"/>
                  <a:gd name="T15" fmla="*/ 1813 h 1804"/>
                  <a:gd name="T16" fmla="+- 0 4057 4057"/>
                  <a:gd name="T17" fmla="*/ T16 w 4508"/>
                  <a:gd name="T18" fmla="+- 0 1813 10"/>
                  <a:gd name="T19" fmla="*/ 1813 h 1804"/>
                  <a:gd name="T20" fmla="+- 0 4959 4057"/>
                  <a:gd name="T21" fmla="*/ T20 w 4508"/>
                  <a:gd name="T22" fmla="+- 0 912 10"/>
                  <a:gd name="T23" fmla="*/ 912 h 1804"/>
                  <a:gd name="T24" fmla="+- 0 4057 4057"/>
                  <a:gd name="T25" fmla="*/ T24 w 4508"/>
                  <a:gd name="T26" fmla="+- 0 10 10"/>
                  <a:gd name="T27" fmla="*/ 10 h 1804"/>
                </a:gdLst>
                <a:ahLst/>
                <a:cxnLst>
                  <a:cxn ang="0">
                    <a:pos x="T1" y="T3"/>
                  </a:cxn>
                  <a:cxn ang="0">
                    <a:pos x="T5" y="T7"/>
                  </a:cxn>
                  <a:cxn ang="0">
                    <a:pos x="T9" y="T11"/>
                  </a:cxn>
                  <a:cxn ang="0">
                    <a:pos x="T13" y="T15"/>
                  </a:cxn>
                  <a:cxn ang="0">
                    <a:pos x="T17" y="T19"/>
                  </a:cxn>
                  <a:cxn ang="0">
                    <a:pos x="T21" y="T23"/>
                  </a:cxn>
                  <a:cxn ang="0">
                    <a:pos x="T25" y="T27"/>
                  </a:cxn>
                </a:cxnLst>
                <a:rect l="0" t="0" r="r" b="b"/>
                <a:pathLst>
                  <a:path w="4508" h="1804">
                    <a:moveTo>
                      <a:pt x="0" y="0"/>
                    </a:moveTo>
                    <a:lnTo>
                      <a:pt x="3606" y="0"/>
                    </a:lnTo>
                    <a:lnTo>
                      <a:pt x="4508" y="902"/>
                    </a:lnTo>
                    <a:lnTo>
                      <a:pt x="3606" y="1803"/>
                    </a:lnTo>
                    <a:lnTo>
                      <a:pt x="0" y="1803"/>
                    </a:lnTo>
                    <a:lnTo>
                      <a:pt x="902" y="902"/>
                    </a:lnTo>
                    <a:lnTo>
                      <a:pt x="0" y="0"/>
                    </a:lnTo>
                    <a:close/>
                  </a:path>
                </a:pathLst>
              </a:custGeom>
              <a:noFill/>
              <a:ln w="12700">
                <a:solidFill>
                  <a:srgbClr val="FFFF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Text Box 16"/>
              <p:cNvSpPr txBox="1">
                <a:spLocks noChangeArrowheads="1"/>
              </p:cNvSpPr>
              <p:nvPr/>
            </p:nvSpPr>
            <p:spPr bwMode="auto">
              <a:xfrm>
                <a:off x="1012" y="197"/>
                <a:ext cx="2591" cy="1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1588" algn="ctr"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FFFFFF"/>
                    </a:solidFill>
                    <a:effectLst/>
                    <a:latin typeface="Franklin Gothic Book" panose="020B0503020102020204" pitchFamily="34" charset="0"/>
                    <a:ea typeface="Calibri" panose="020F0502020204030204" pitchFamily="34" charset="0"/>
                    <a:cs typeface="Times New Roman" panose="02020603050405020304" pitchFamily="18" charset="0"/>
                  </a:rPr>
                  <a:t>To encourage community members to use Ottumwa's parks and recreational facilities for physical activity</a:t>
                </a:r>
                <a:endParaRPr kumimoji="0" lang="en-US" altLang="en-US" sz="2800" b="0" i="0" u="none" strike="noStrike" cap="none" normalizeH="0" baseline="0">
                  <a:ln>
                    <a:noFill/>
                  </a:ln>
                  <a:solidFill>
                    <a:schemeClr val="tx1"/>
                  </a:solidFill>
                  <a:effectLst/>
                  <a:latin typeface="Arial" panose="020B0604020202020204" pitchFamily="34" charset="0"/>
                </a:endParaRPr>
              </a:p>
            </p:txBody>
          </p:sp>
          <p:sp>
            <p:nvSpPr>
              <p:cNvPr id="11" name="Text Box 15"/>
              <p:cNvSpPr txBox="1">
                <a:spLocks noChangeArrowheads="1"/>
              </p:cNvSpPr>
              <p:nvPr/>
            </p:nvSpPr>
            <p:spPr bwMode="auto">
              <a:xfrm>
                <a:off x="5062" y="328"/>
                <a:ext cx="2498" cy="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1588" algn="ctr"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a:ln>
                      <a:noFill/>
                    </a:ln>
                    <a:solidFill>
                      <a:srgbClr val="FFFFFF"/>
                    </a:solidFill>
                    <a:effectLst/>
                    <a:latin typeface="Franklin Gothic Book" panose="020B0503020102020204" pitchFamily="34" charset="0"/>
                    <a:ea typeface="Calibri" panose="020F0502020204030204" pitchFamily="34" charset="0"/>
                    <a:cs typeface="Times New Roman" panose="02020603050405020304" pitchFamily="18" charset="0"/>
                  </a:rPr>
                  <a:t>To increase the number of Ottumwa community members who are physically active</a:t>
                </a:r>
                <a:endParaRPr kumimoji="0" lang="en-US" altLang="en-US" sz="2800" b="0" i="0" u="none" strike="noStrike" cap="none" normalizeH="0" baseline="0">
                  <a:ln>
                    <a:noFill/>
                  </a:ln>
                  <a:solidFill>
                    <a:schemeClr val="tx1"/>
                  </a:solidFill>
                  <a:effectLst/>
                  <a:latin typeface="Arial" panose="020B0604020202020204" pitchFamily="34" charset="0"/>
                </a:endParaRPr>
              </a:p>
            </p:txBody>
          </p:sp>
        </p:grpSp>
      </p:grpSp>
    </p:spTree>
    <p:extLst>
      <p:ext uri="{BB962C8B-B14F-4D97-AF65-F5344CB8AC3E}">
        <p14:creationId xmlns:p14="http://schemas.microsoft.com/office/powerpoint/2010/main" val="26779177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body" idx="1"/>
          </p:nvPr>
        </p:nvSpPr>
        <p:spPr>
          <a:xfrm>
            <a:off x="3830984" y="681797"/>
            <a:ext cx="4203459" cy="859923"/>
          </a:xfrm>
        </p:spPr>
        <p:txBody>
          <a:bodyPr>
            <a:noAutofit/>
          </a:bodyPr>
          <a:lstStyle/>
          <a:p>
            <a:r>
              <a:rPr lang="en-US" sz="5400" dirty="0">
                <a:solidFill>
                  <a:schemeClr val="tx1"/>
                </a:solidFill>
                <a:effectLst>
                  <a:outerShdw blurRad="38100" dist="38100" dir="2700000" algn="tl">
                    <a:srgbClr val="000000">
                      <a:alpha val="43137"/>
                    </a:srgbClr>
                  </a:outerShdw>
                </a:effectLst>
                <a:latin typeface="Franklin Gothic Book" panose="020B0503020102020204" pitchFamily="34" charset="0"/>
              </a:rPr>
              <a:t>Role Play</a:t>
            </a:r>
          </a:p>
        </p:txBody>
      </p:sp>
      <p:sp>
        <p:nvSpPr>
          <p:cNvPr id="2" name="TextBox 1"/>
          <p:cNvSpPr txBox="1"/>
          <p:nvPr/>
        </p:nvSpPr>
        <p:spPr>
          <a:xfrm>
            <a:off x="903024" y="1609959"/>
            <a:ext cx="10377823" cy="4047262"/>
          </a:xfrm>
          <a:prstGeom prst="rect">
            <a:avLst/>
          </a:prstGeom>
          <a:noFill/>
        </p:spPr>
        <p:txBody>
          <a:bodyPr wrap="square" lIns="91440" tIns="45720" rIns="91440" bIns="45720" rtlCol="0" anchor="t">
            <a:spAutoFit/>
          </a:bodyPr>
          <a:lstStyle/>
          <a:p>
            <a:pPr marL="571500" indent="-571500">
              <a:buFont typeface="Wingdings" panose="05000000000000000000" pitchFamily="2" charset="2"/>
              <a:buChar char="§"/>
            </a:pPr>
            <a:r>
              <a:rPr lang="en-US" sz="3200" dirty="0">
                <a:latin typeface="Franklin Gothic Book"/>
              </a:rPr>
              <a:t>Pair up and portray a resident in the community who may be having difficulties getting involved in physical activity and/or Active Iowa activities</a:t>
            </a:r>
          </a:p>
          <a:p>
            <a:pPr marL="571500" indent="-571500">
              <a:buFont typeface="Wingdings" panose="05000000000000000000" pitchFamily="2" charset="2"/>
              <a:buChar char="§"/>
            </a:pPr>
            <a:r>
              <a:rPr lang="en-US" sz="3200" dirty="0">
                <a:latin typeface="Franklin Gothic Book"/>
              </a:rPr>
              <a:t>This can include barriers, difficult goals, lack of social system, etc.</a:t>
            </a:r>
          </a:p>
          <a:p>
            <a:pPr marL="571500" indent="-571500">
              <a:buFont typeface="Wingdings" panose="05000000000000000000" pitchFamily="2" charset="2"/>
              <a:buChar char="§"/>
            </a:pPr>
            <a:r>
              <a:rPr lang="en-US" sz="3200" dirty="0">
                <a:latin typeface="Franklin Gothic Book"/>
              </a:rPr>
              <a:t>Then, try to brainstorm solutions to barriers discussed</a:t>
            </a:r>
          </a:p>
          <a:p>
            <a:pPr marL="571500" indent="-571500">
              <a:buFont typeface="Wingdings" panose="05000000000000000000" pitchFamily="2" charset="2"/>
              <a:buChar char="§"/>
            </a:pPr>
            <a:r>
              <a:rPr lang="en-US" sz="3200" dirty="0">
                <a:latin typeface="Franklin Gothic Book"/>
              </a:rPr>
              <a:t>Spend 10-15 minutes on this activity</a:t>
            </a:r>
          </a:p>
          <a:p>
            <a:pPr marL="571500" indent="-571500">
              <a:buFont typeface="Wingdings" panose="05000000000000000000" pitchFamily="2" charset="2"/>
              <a:buChar char="§"/>
            </a:pPr>
            <a:endParaRPr lang="en-US" sz="3300" dirty="0">
              <a:latin typeface="Franklin Gothic Book" panose="020B0503020102020204" pitchFamily="34" charset="0"/>
            </a:endParaRPr>
          </a:p>
        </p:txBody>
      </p:sp>
    </p:spTree>
    <p:extLst>
      <p:ext uri="{BB962C8B-B14F-4D97-AF65-F5344CB8AC3E}">
        <p14:creationId xmlns:p14="http://schemas.microsoft.com/office/powerpoint/2010/main" val="22822996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49039" y="4932947"/>
            <a:ext cx="1968402" cy="1925053"/>
          </a:xfrm>
          <a:prstGeom prst="rect">
            <a:avLst/>
          </a:prstGeom>
        </p:spPr>
      </p:pic>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a:rPr>
              <a:t>Promoting Active </a:t>
            </a:r>
            <a:r>
              <a:rPr lang="en-US" sz="5400" err="1">
                <a:effectLst>
                  <a:outerShdw blurRad="38100" dist="38100" dir="2700000" algn="tl">
                    <a:srgbClr val="000000">
                      <a:alpha val="43137"/>
                    </a:srgbClr>
                  </a:outerShdw>
                </a:effectLst>
                <a:latin typeface="Franklin Gothic Book"/>
              </a:rPr>
              <a:t>iowa</a:t>
            </a:r>
            <a:endParaRPr lang="en-US" sz="5400" err="1">
              <a:effectLst>
                <a:outerShdw blurRad="38100" dist="38100" dir="2700000" algn="tl">
                  <a:srgbClr val="000000">
                    <a:alpha val="43137"/>
                  </a:srgbClr>
                </a:outerShdw>
              </a:effectLst>
              <a:latin typeface="Franklin Gothic Book" panose="020B0503020102020204" pitchFamily="34" charset="0"/>
            </a:endParaRPr>
          </a:p>
        </p:txBody>
      </p:sp>
      <p:sp>
        <p:nvSpPr>
          <p:cNvPr id="6" name="Rectangle 5"/>
          <p:cNvSpPr/>
          <p:nvPr/>
        </p:nvSpPr>
        <p:spPr>
          <a:xfrm>
            <a:off x="581192" y="5122783"/>
            <a:ext cx="7891633" cy="1754326"/>
          </a:xfrm>
          <a:prstGeom prst="rect">
            <a:avLst/>
          </a:prstGeom>
          <a:noFill/>
        </p:spPr>
        <p:txBody>
          <a:bodyPr wrap="square" lIns="91440" tIns="45720" rIns="91440" bIns="45720" anchor="t">
            <a:spAutoFit/>
          </a:bodyPr>
          <a:lstStyle/>
          <a:p>
            <a:pPr algn="ctr"/>
            <a:r>
              <a:rPr lang="en-US" sz="5400" b="1" cap="none" spc="0">
                <a:ln w="22225">
                  <a:solidFill>
                    <a:schemeClr val="accent2"/>
                  </a:solidFill>
                  <a:prstDash val="solid"/>
                </a:ln>
                <a:solidFill>
                  <a:schemeClr val="accent2">
                    <a:lumMod val="40000"/>
                    <a:lumOff val="60000"/>
                  </a:schemeClr>
                </a:solidFill>
                <a:effectLst/>
                <a:latin typeface="Franklin Gothic Book"/>
              </a:rPr>
              <a:t>Don’t forget to like Active </a:t>
            </a:r>
            <a:r>
              <a:rPr lang="en-US" sz="5400" b="1">
                <a:ln w="22225">
                  <a:solidFill>
                    <a:schemeClr val="accent2"/>
                  </a:solidFill>
                  <a:prstDash val="solid"/>
                </a:ln>
                <a:solidFill>
                  <a:schemeClr val="accent2">
                    <a:lumMod val="40000"/>
                    <a:lumOff val="60000"/>
                  </a:schemeClr>
                </a:solidFill>
                <a:latin typeface="Franklin Gothic Book"/>
              </a:rPr>
              <a:t>Iowa </a:t>
            </a:r>
            <a:r>
              <a:rPr lang="en-US" sz="5400" b="1" cap="none" spc="0">
                <a:ln w="22225">
                  <a:solidFill>
                    <a:schemeClr val="accent2"/>
                  </a:solidFill>
                  <a:prstDash val="solid"/>
                </a:ln>
                <a:solidFill>
                  <a:schemeClr val="accent2">
                    <a:lumMod val="40000"/>
                    <a:lumOff val="60000"/>
                  </a:schemeClr>
                </a:solidFill>
                <a:effectLst/>
                <a:latin typeface="Franklin Gothic Book"/>
              </a:rPr>
              <a:t>on Facebook!</a:t>
            </a:r>
          </a:p>
        </p:txBody>
      </p:sp>
      <p:grpSp>
        <p:nvGrpSpPr>
          <p:cNvPr id="8" name="Group 7"/>
          <p:cNvGrpSpPr/>
          <p:nvPr/>
        </p:nvGrpSpPr>
        <p:grpSpPr>
          <a:xfrm>
            <a:off x="581192" y="2334126"/>
            <a:ext cx="11029616" cy="2404261"/>
            <a:chOff x="1673502" y="2882995"/>
            <a:chExt cx="9129739" cy="1855392"/>
          </a:xfrm>
          <a:solidFill>
            <a:schemeClr val="accent4"/>
          </a:solidFill>
        </p:grpSpPr>
        <p:sp>
          <p:nvSpPr>
            <p:cNvPr id="10" name="Freeform 9"/>
            <p:cNvSpPr/>
            <p:nvPr/>
          </p:nvSpPr>
          <p:spPr>
            <a:xfrm>
              <a:off x="1673502" y="2882995"/>
              <a:ext cx="1825947" cy="1855392"/>
            </a:xfrm>
            <a:custGeom>
              <a:avLst/>
              <a:gdLst>
                <a:gd name="connsiteX0" fmla="*/ 0 w 1825947"/>
                <a:gd name="connsiteY0" fmla="*/ 0 h 1855392"/>
                <a:gd name="connsiteX1" fmla="*/ 1825947 w 1825947"/>
                <a:gd name="connsiteY1" fmla="*/ 0 h 1855392"/>
                <a:gd name="connsiteX2" fmla="*/ 1825947 w 1825947"/>
                <a:gd name="connsiteY2" fmla="*/ 1855392 h 1855392"/>
                <a:gd name="connsiteX3" fmla="*/ 0 w 1825947"/>
                <a:gd name="connsiteY3" fmla="*/ 1855392 h 1855392"/>
                <a:gd name="connsiteX4" fmla="*/ 0 w 1825947"/>
                <a:gd name="connsiteY4" fmla="*/ 0 h 1855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5947" h="1855392">
                  <a:moveTo>
                    <a:pt x="0" y="0"/>
                  </a:moveTo>
                  <a:lnTo>
                    <a:pt x="1825947" y="0"/>
                  </a:lnTo>
                  <a:lnTo>
                    <a:pt x="1825947" y="1855392"/>
                  </a:lnTo>
                  <a:lnTo>
                    <a:pt x="0" y="1855392"/>
                  </a:lnTo>
                  <a:lnTo>
                    <a:pt x="0" y="0"/>
                  </a:lnTo>
                  <a:close/>
                </a:path>
              </a:pathLst>
            </a:cu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2350" kern="1200">
                  <a:latin typeface="Franklin Gothic Book" panose="020B0503020102020204" pitchFamily="34" charset="0"/>
                </a:rPr>
                <a:t>Create Facebook posts or announcements for upcoming activities</a:t>
              </a:r>
              <a:endParaRPr lang="en-US" sz="2350" kern="1200"/>
            </a:p>
          </p:txBody>
        </p:sp>
        <p:sp>
          <p:nvSpPr>
            <p:cNvPr id="11" name="Freeform 10"/>
            <p:cNvSpPr/>
            <p:nvPr/>
          </p:nvSpPr>
          <p:spPr>
            <a:xfrm>
              <a:off x="3499450" y="2882995"/>
              <a:ext cx="1825947" cy="1855392"/>
            </a:xfrm>
            <a:custGeom>
              <a:avLst/>
              <a:gdLst>
                <a:gd name="connsiteX0" fmla="*/ 0 w 1825947"/>
                <a:gd name="connsiteY0" fmla="*/ 0 h 1855392"/>
                <a:gd name="connsiteX1" fmla="*/ 1825947 w 1825947"/>
                <a:gd name="connsiteY1" fmla="*/ 0 h 1855392"/>
                <a:gd name="connsiteX2" fmla="*/ 1825947 w 1825947"/>
                <a:gd name="connsiteY2" fmla="*/ 1855392 h 1855392"/>
                <a:gd name="connsiteX3" fmla="*/ 0 w 1825947"/>
                <a:gd name="connsiteY3" fmla="*/ 1855392 h 1855392"/>
                <a:gd name="connsiteX4" fmla="*/ 0 w 1825947"/>
                <a:gd name="connsiteY4" fmla="*/ 0 h 1855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5947" h="1855392">
                  <a:moveTo>
                    <a:pt x="0" y="0"/>
                  </a:moveTo>
                  <a:lnTo>
                    <a:pt x="1825947" y="0"/>
                  </a:lnTo>
                  <a:lnTo>
                    <a:pt x="1825947" y="1855392"/>
                  </a:lnTo>
                  <a:lnTo>
                    <a:pt x="0" y="1855392"/>
                  </a:lnTo>
                  <a:lnTo>
                    <a:pt x="0" y="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2390" tIns="72390" rIns="72390" bIns="72390" numCol="1" spcCol="1270" anchor="ctr" anchorCtr="0">
              <a:noAutofit/>
            </a:bodyPr>
            <a:lstStyle/>
            <a:p>
              <a:pPr algn="ctr" defTabSz="844550">
                <a:lnSpc>
                  <a:spcPct val="90000"/>
                </a:lnSpc>
                <a:spcBef>
                  <a:spcPct val="0"/>
                </a:spcBef>
                <a:spcAft>
                  <a:spcPct val="35000"/>
                </a:spcAft>
              </a:pPr>
              <a:r>
                <a:rPr lang="en-US" sz="2400" kern="1200">
                  <a:latin typeface="Franklin Gothic Book"/>
                </a:rPr>
                <a:t>Share </a:t>
              </a:r>
              <a:r>
                <a:rPr lang="en-US" sz="2400">
                  <a:latin typeface="Franklin Gothic Book"/>
                </a:rPr>
                <a:t>Active Iowa’s</a:t>
              </a:r>
              <a:r>
                <a:rPr lang="en-US" sz="2400" kern="1200">
                  <a:latin typeface="Franklin Gothic Book"/>
                </a:rPr>
                <a:t> Facebook posts</a:t>
              </a:r>
            </a:p>
          </p:txBody>
        </p:sp>
        <p:sp>
          <p:nvSpPr>
            <p:cNvPr id="12" name="Freeform 11"/>
            <p:cNvSpPr/>
            <p:nvPr/>
          </p:nvSpPr>
          <p:spPr>
            <a:xfrm>
              <a:off x="5325398" y="2882995"/>
              <a:ext cx="1825947" cy="1855392"/>
            </a:xfrm>
            <a:custGeom>
              <a:avLst/>
              <a:gdLst>
                <a:gd name="connsiteX0" fmla="*/ 0 w 1825947"/>
                <a:gd name="connsiteY0" fmla="*/ 0 h 1855392"/>
                <a:gd name="connsiteX1" fmla="*/ 1825947 w 1825947"/>
                <a:gd name="connsiteY1" fmla="*/ 0 h 1855392"/>
                <a:gd name="connsiteX2" fmla="*/ 1825947 w 1825947"/>
                <a:gd name="connsiteY2" fmla="*/ 1855392 h 1855392"/>
                <a:gd name="connsiteX3" fmla="*/ 0 w 1825947"/>
                <a:gd name="connsiteY3" fmla="*/ 1855392 h 1855392"/>
                <a:gd name="connsiteX4" fmla="*/ 0 w 1825947"/>
                <a:gd name="connsiteY4" fmla="*/ 0 h 1855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5947" h="1855392">
                  <a:moveTo>
                    <a:pt x="0" y="0"/>
                  </a:moveTo>
                  <a:lnTo>
                    <a:pt x="1825947" y="0"/>
                  </a:lnTo>
                  <a:lnTo>
                    <a:pt x="1825947" y="1855392"/>
                  </a:lnTo>
                  <a:lnTo>
                    <a:pt x="0" y="1855392"/>
                  </a:lnTo>
                  <a:lnTo>
                    <a:pt x="0" y="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2390" tIns="72390" rIns="72390" bIns="72390" numCol="1" spcCol="1270" anchor="ctr" anchorCtr="0">
              <a:noAutofit/>
            </a:bodyPr>
            <a:lstStyle/>
            <a:p>
              <a:pPr algn="ctr" defTabSz="844550">
                <a:lnSpc>
                  <a:spcPct val="90000"/>
                </a:lnSpc>
                <a:spcBef>
                  <a:spcPct val="0"/>
                </a:spcBef>
                <a:spcAft>
                  <a:spcPct val="35000"/>
                </a:spcAft>
              </a:pPr>
              <a:r>
                <a:rPr lang="en-US" sz="2400" kern="1200">
                  <a:latin typeface="Franklin Gothic Book"/>
                </a:rPr>
                <a:t>Attend </a:t>
              </a:r>
              <a:r>
                <a:rPr lang="en-US" sz="2400">
                  <a:latin typeface="Franklin Gothic Book"/>
                </a:rPr>
                <a:t>Physical Activity Leader </a:t>
              </a:r>
              <a:r>
                <a:rPr lang="en-US" sz="2400" kern="1200">
                  <a:latin typeface="Franklin Gothic Book"/>
                </a:rPr>
                <a:t>led activities when possible</a:t>
              </a:r>
            </a:p>
          </p:txBody>
        </p:sp>
        <p:sp>
          <p:nvSpPr>
            <p:cNvPr id="13" name="Freeform 12"/>
            <p:cNvSpPr/>
            <p:nvPr/>
          </p:nvSpPr>
          <p:spPr>
            <a:xfrm>
              <a:off x="7151346" y="2882995"/>
              <a:ext cx="1825947" cy="1855392"/>
            </a:xfrm>
            <a:custGeom>
              <a:avLst/>
              <a:gdLst>
                <a:gd name="connsiteX0" fmla="*/ 0 w 1825947"/>
                <a:gd name="connsiteY0" fmla="*/ 0 h 1855392"/>
                <a:gd name="connsiteX1" fmla="*/ 1825947 w 1825947"/>
                <a:gd name="connsiteY1" fmla="*/ 0 h 1855392"/>
                <a:gd name="connsiteX2" fmla="*/ 1825947 w 1825947"/>
                <a:gd name="connsiteY2" fmla="*/ 1855392 h 1855392"/>
                <a:gd name="connsiteX3" fmla="*/ 0 w 1825947"/>
                <a:gd name="connsiteY3" fmla="*/ 1855392 h 1855392"/>
                <a:gd name="connsiteX4" fmla="*/ 0 w 1825947"/>
                <a:gd name="connsiteY4" fmla="*/ 0 h 1855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5947" h="1855392">
                  <a:moveTo>
                    <a:pt x="0" y="0"/>
                  </a:moveTo>
                  <a:lnTo>
                    <a:pt x="1825947" y="0"/>
                  </a:lnTo>
                  <a:lnTo>
                    <a:pt x="1825947" y="1855392"/>
                  </a:lnTo>
                  <a:lnTo>
                    <a:pt x="0" y="1855392"/>
                  </a:lnTo>
                  <a:lnTo>
                    <a:pt x="0" y="0"/>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2390" tIns="72390" rIns="72390" bIns="72390" numCol="1" spcCol="1270" anchor="ctr" anchorCtr="0">
              <a:noAutofit/>
            </a:bodyPr>
            <a:lstStyle/>
            <a:p>
              <a:pPr algn="ctr" defTabSz="844550">
                <a:lnSpc>
                  <a:spcPct val="90000"/>
                </a:lnSpc>
                <a:spcBef>
                  <a:spcPct val="0"/>
                </a:spcBef>
                <a:spcAft>
                  <a:spcPct val="35000"/>
                </a:spcAft>
              </a:pPr>
              <a:r>
                <a:rPr lang="en-US" sz="2400" kern="1200">
                  <a:latin typeface="Franklin Gothic Book"/>
                </a:rPr>
                <a:t>Discuss </a:t>
              </a:r>
              <a:r>
                <a:rPr lang="en-US" sz="2400">
                  <a:latin typeface="Franklin Gothic Book"/>
                </a:rPr>
                <a:t>Active Iowa’s</a:t>
              </a:r>
              <a:r>
                <a:rPr lang="en-US" sz="2400" kern="1200">
                  <a:latin typeface="Franklin Gothic Book"/>
                </a:rPr>
                <a:t> values and importance within community members</a:t>
              </a:r>
            </a:p>
          </p:txBody>
        </p:sp>
        <p:sp>
          <p:nvSpPr>
            <p:cNvPr id="14" name="Freeform 13"/>
            <p:cNvSpPr/>
            <p:nvPr/>
          </p:nvSpPr>
          <p:spPr>
            <a:xfrm>
              <a:off x="8977294" y="2882995"/>
              <a:ext cx="1825947" cy="1855392"/>
            </a:xfrm>
            <a:custGeom>
              <a:avLst/>
              <a:gdLst>
                <a:gd name="connsiteX0" fmla="*/ 0 w 1825947"/>
                <a:gd name="connsiteY0" fmla="*/ 0 h 1855392"/>
                <a:gd name="connsiteX1" fmla="*/ 1825947 w 1825947"/>
                <a:gd name="connsiteY1" fmla="*/ 0 h 1855392"/>
                <a:gd name="connsiteX2" fmla="*/ 1825947 w 1825947"/>
                <a:gd name="connsiteY2" fmla="*/ 1855392 h 1855392"/>
                <a:gd name="connsiteX3" fmla="*/ 0 w 1825947"/>
                <a:gd name="connsiteY3" fmla="*/ 1855392 h 1855392"/>
                <a:gd name="connsiteX4" fmla="*/ 0 w 1825947"/>
                <a:gd name="connsiteY4" fmla="*/ 0 h 1855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5947" h="1855392">
                  <a:moveTo>
                    <a:pt x="0" y="0"/>
                  </a:moveTo>
                  <a:lnTo>
                    <a:pt x="1825947" y="0"/>
                  </a:lnTo>
                  <a:lnTo>
                    <a:pt x="1825947" y="1855392"/>
                  </a:lnTo>
                  <a:lnTo>
                    <a:pt x="0" y="1855392"/>
                  </a:lnTo>
                  <a:lnTo>
                    <a:pt x="0" y="0"/>
                  </a:lnTo>
                  <a:close/>
                </a:path>
              </a:pathLst>
            </a:cu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2390" tIns="72390" rIns="72390" bIns="72390" numCol="1" spcCol="1270" anchor="ctr" anchorCtr="0">
              <a:noAutofit/>
            </a:bodyPr>
            <a:lstStyle/>
            <a:p>
              <a:pPr algn="ctr" defTabSz="844550">
                <a:lnSpc>
                  <a:spcPct val="90000"/>
                </a:lnSpc>
                <a:spcBef>
                  <a:spcPct val="0"/>
                </a:spcBef>
                <a:spcAft>
                  <a:spcPct val="35000"/>
                </a:spcAft>
              </a:pPr>
              <a:r>
                <a:rPr lang="en-US" sz="2400" kern="1200">
                  <a:latin typeface="Franklin Gothic Book"/>
                </a:rPr>
                <a:t>Be an </a:t>
              </a:r>
              <a:r>
                <a:rPr lang="en-US" sz="2400">
                  <a:latin typeface="Franklin Gothic Book"/>
                </a:rPr>
                <a:t>Active Iowa </a:t>
              </a:r>
              <a:r>
                <a:rPr lang="en-US" sz="2400" kern="1200">
                  <a:latin typeface="Franklin Gothic Book"/>
                </a:rPr>
                <a:t>resource for others who have questions about the program</a:t>
              </a:r>
            </a:p>
          </p:txBody>
        </p:sp>
      </p:grpSp>
    </p:spTree>
    <p:extLst>
      <p:ext uri="{BB962C8B-B14F-4D97-AF65-F5344CB8AC3E}">
        <p14:creationId xmlns:p14="http://schemas.microsoft.com/office/powerpoint/2010/main" val="38074359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Summary</a:t>
            </a:r>
          </a:p>
        </p:txBody>
      </p:sp>
      <p:sp>
        <p:nvSpPr>
          <p:cNvPr id="17" name="TextBox 16"/>
          <p:cNvSpPr txBox="1"/>
          <p:nvPr/>
        </p:nvSpPr>
        <p:spPr>
          <a:xfrm>
            <a:off x="581193" y="2192496"/>
            <a:ext cx="4544259" cy="2308324"/>
          </a:xfrm>
          <a:prstGeom prst="rect">
            <a:avLst/>
          </a:prstGeom>
          <a:noFill/>
          <a:ln w="38100">
            <a:solidFill>
              <a:schemeClr val="bg1">
                <a:lumMod val="50000"/>
              </a:schemeClr>
            </a:solidFill>
          </a:ln>
        </p:spPr>
        <p:txBody>
          <a:bodyPr wrap="square" lIns="91440" tIns="45720" rIns="91440" bIns="45720" rtlCol="0" anchor="t">
            <a:spAutoFit/>
          </a:bodyPr>
          <a:lstStyle/>
          <a:p>
            <a:r>
              <a:rPr lang="en-US" sz="2400">
                <a:latin typeface="Franklin Gothic Book"/>
              </a:rPr>
              <a:t>Active Iowa is a community-based project aimed to increase </a:t>
            </a:r>
            <a:r>
              <a:rPr lang="en-US" sz="2400"/>
              <a:t>___________________________________ </a:t>
            </a:r>
            <a:r>
              <a:rPr lang="en-US" sz="2400">
                <a:latin typeface="Franklin Gothic Book"/>
              </a:rPr>
              <a:t>and increase </a:t>
            </a:r>
            <a:r>
              <a:rPr lang="en-US" sz="2400"/>
              <a:t>____________________________________.</a:t>
            </a:r>
          </a:p>
        </p:txBody>
      </p:sp>
      <p:sp>
        <p:nvSpPr>
          <p:cNvPr id="18" name="TextBox 17"/>
          <p:cNvSpPr txBox="1"/>
          <p:nvPr/>
        </p:nvSpPr>
        <p:spPr>
          <a:xfrm>
            <a:off x="872122" y="2911404"/>
            <a:ext cx="4162926" cy="830997"/>
          </a:xfrm>
          <a:prstGeom prst="rect">
            <a:avLst/>
          </a:prstGeom>
          <a:noFill/>
        </p:spPr>
        <p:txBody>
          <a:bodyPr wrap="square" lIns="91440" tIns="45720" rIns="91440" bIns="45720" rtlCol="0" anchor="t">
            <a:spAutoFit/>
          </a:bodyPr>
          <a:lstStyle/>
          <a:p>
            <a:r>
              <a:rPr lang="en-US" sz="2400">
                <a:solidFill>
                  <a:schemeClr val="accent4"/>
                </a:solidFill>
                <a:latin typeface="Franklin Gothic Book"/>
              </a:rPr>
              <a:t>park and recreation facility usage</a:t>
            </a:r>
          </a:p>
        </p:txBody>
      </p:sp>
      <p:sp>
        <p:nvSpPr>
          <p:cNvPr id="19" name="TextBox 18"/>
          <p:cNvSpPr txBox="1"/>
          <p:nvPr/>
        </p:nvSpPr>
        <p:spPr>
          <a:xfrm>
            <a:off x="771859" y="3636304"/>
            <a:ext cx="4162926" cy="830997"/>
          </a:xfrm>
          <a:prstGeom prst="rect">
            <a:avLst/>
          </a:prstGeom>
          <a:noFill/>
        </p:spPr>
        <p:txBody>
          <a:bodyPr wrap="square" lIns="91440" tIns="45720" rIns="91440" bIns="45720" rtlCol="0" anchor="t">
            <a:spAutoFit/>
          </a:bodyPr>
          <a:lstStyle/>
          <a:p>
            <a:r>
              <a:rPr lang="en-US" sz="2400">
                <a:solidFill>
                  <a:schemeClr val="accent4"/>
                </a:solidFill>
                <a:latin typeface="Franklin Gothic Book"/>
              </a:rPr>
              <a:t>physical activity levels in adult community</a:t>
            </a:r>
          </a:p>
        </p:txBody>
      </p:sp>
      <p:sp>
        <p:nvSpPr>
          <p:cNvPr id="20" name="TextBox 19"/>
          <p:cNvSpPr txBox="1"/>
          <p:nvPr/>
        </p:nvSpPr>
        <p:spPr>
          <a:xfrm>
            <a:off x="6645780" y="2192496"/>
            <a:ext cx="4965029" cy="2677656"/>
          </a:xfrm>
          <a:prstGeom prst="rect">
            <a:avLst/>
          </a:prstGeom>
          <a:noFill/>
          <a:ln w="38100">
            <a:solidFill>
              <a:schemeClr val="bg1">
                <a:lumMod val="50000"/>
              </a:schemeClr>
            </a:solidFill>
          </a:ln>
        </p:spPr>
        <p:txBody>
          <a:bodyPr wrap="square" lIns="91440" tIns="45720" rIns="91440" bIns="45720" rtlCol="0" anchor="t">
            <a:spAutoFit/>
          </a:bodyPr>
          <a:lstStyle/>
          <a:p>
            <a:r>
              <a:rPr lang="en-US" sz="2400">
                <a:latin typeface="Franklin Gothic Book"/>
              </a:rPr>
              <a:t>Active Iowa Ambassadors motivate their _______________ to be physically active and promote Active Iowa programming through ____________,______________ &amp; participation in ___________________.</a:t>
            </a:r>
            <a:endParaRPr lang="en-US"/>
          </a:p>
        </p:txBody>
      </p:sp>
      <p:sp>
        <p:nvSpPr>
          <p:cNvPr id="21" name="TextBox 20"/>
          <p:cNvSpPr txBox="1"/>
          <p:nvPr/>
        </p:nvSpPr>
        <p:spPr>
          <a:xfrm>
            <a:off x="7419476" y="2527892"/>
            <a:ext cx="2294018" cy="461665"/>
          </a:xfrm>
          <a:prstGeom prst="rect">
            <a:avLst/>
          </a:prstGeom>
          <a:noFill/>
        </p:spPr>
        <p:txBody>
          <a:bodyPr wrap="square" lIns="91440" tIns="45720" rIns="91440" bIns="45720" rtlCol="0" anchor="t">
            <a:spAutoFit/>
          </a:bodyPr>
          <a:lstStyle/>
          <a:p>
            <a:r>
              <a:rPr lang="en-US" sz="2400">
                <a:solidFill>
                  <a:schemeClr val="accent4"/>
                </a:solidFill>
                <a:latin typeface="Franklin Gothic Book"/>
              </a:rPr>
              <a:t>social networks</a:t>
            </a:r>
          </a:p>
        </p:txBody>
      </p:sp>
      <p:sp>
        <p:nvSpPr>
          <p:cNvPr id="22" name="TextBox 21"/>
          <p:cNvSpPr txBox="1"/>
          <p:nvPr/>
        </p:nvSpPr>
        <p:spPr>
          <a:xfrm>
            <a:off x="6773778" y="3640282"/>
            <a:ext cx="1888957" cy="461665"/>
          </a:xfrm>
          <a:prstGeom prst="rect">
            <a:avLst/>
          </a:prstGeom>
          <a:noFill/>
        </p:spPr>
        <p:txBody>
          <a:bodyPr wrap="square" lIns="91440" tIns="45720" rIns="91440" bIns="45720" rtlCol="0" anchor="t">
            <a:spAutoFit/>
          </a:bodyPr>
          <a:lstStyle/>
          <a:p>
            <a:r>
              <a:rPr lang="en-US" sz="2400">
                <a:solidFill>
                  <a:schemeClr val="accent4"/>
                </a:solidFill>
                <a:latin typeface="Franklin Gothic Book"/>
              </a:rPr>
              <a:t>social media</a:t>
            </a:r>
          </a:p>
        </p:txBody>
      </p:sp>
      <p:sp>
        <p:nvSpPr>
          <p:cNvPr id="23" name="TextBox 22"/>
          <p:cNvSpPr txBox="1"/>
          <p:nvPr/>
        </p:nvSpPr>
        <p:spPr>
          <a:xfrm>
            <a:off x="8666407" y="3640281"/>
            <a:ext cx="2109201" cy="461665"/>
          </a:xfrm>
          <a:prstGeom prst="rect">
            <a:avLst/>
          </a:prstGeom>
          <a:noFill/>
        </p:spPr>
        <p:txBody>
          <a:bodyPr wrap="square" lIns="91440" tIns="45720" rIns="91440" bIns="45720" rtlCol="0" anchor="t">
            <a:spAutoFit/>
          </a:bodyPr>
          <a:lstStyle/>
          <a:p>
            <a:r>
              <a:rPr lang="en-US" sz="2400">
                <a:solidFill>
                  <a:schemeClr val="accent4"/>
                </a:solidFill>
                <a:latin typeface="Franklin Gothic Book"/>
              </a:rPr>
              <a:t>word-of-mouth</a:t>
            </a:r>
            <a:endParaRPr lang="en-US" sz="2400">
              <a:solidFill>
                <a:schemeClr val="accent4"/>
              </a:solidFill>
              <a:latin typeface="Franklin Gothic Book" panose="020B0503020102020204" pitchFamily="34" charset="0"/>
            </a:endParaRPr>
          </a:p>
        </p:txBody>
      </p:sp>
      <p:sp>
        <p:nvSpPr>
          <p:cNvPr id="25" name="TextBox 24"/>
          <p:cNvSpPr txBox="1"/>
          <p:nvPr/>
        </p:nvSpPr>
        <p:spPr>
          <a:xfrm>
            <a:off x="6773778" y="4337030"/>
            <a:ext cx="3485145" cy="461665"/>
          </a:xfrm>
          <a:prstGeom prst="rect">
            <a:avLst/>
          </a:prstGeom>
          <a:noFill/>
        </p:spPr>
        <p:txBody>
          <a:bodyPr wrap="square" lIns="91440" tIns="45720" rIns="91440" bIns="45720" rtlCol="0" anchor="t">
            <a:spAutoFit/>
          </a:bodyPr>
          <a:lstStyle/>
          <a:p>
            <a:r>
              <a:rPr lang="en-US" sz="2400">
                <a:solidFill>
                  <a:schemeClr val="accent4"/>
                </a:solidFill>
                <a:latin typeface="Franklin Gothic Book"/>
              </a:rPr>
              <a:t>Active Iowa activities</a:t>
            </a:r>
          </a:p>
        </p:txBody>
      </p:sp>
      <p:sp>
        <p:nvSpPr>
          <p:cNvPr id="3" name="Rectangle 2"/>
          <p:cNvSpPr/>
          <p:nvPr/>
        </p:nvSpPr>
        <p:spPr>
          <a:xfrm>
            <a:off x="289696" y="5517647"/>
            <a:ext cx="11321113" cy="923330"/>
          </a:xfrm>
          <a:prstGeom prst="rect">
            <a:avLst/>
          </a:prstGeom>
          <a:noFill/>
        </p:spPr>
        <p:txBody>
          <a:bodyPr wrap="none" lIns="91440" tIns="45720" rIns="91440" bIns="45720">
            <a:spAutoFit/>
          </a:bodyPr>
          <a:lstStyle/>
          <a:p>
            <a:pPr algn="ctr"/>
            <a:r>
              <a:rPr lang="en-US" sz="54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Franklin Gothic Book" panose="020B0503020102020204" pitchFamily="34" charset="0"/>
              </a:rPr>
              <a:t>What forms of promotion will you use?</a:t>
            </a:r>
            <a:endParaRPr lang="en-US" sz="5400" b="1" cap="none" spc="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Franklin Gothic Book" panose="020B0503020102020204" pitchFamily="34" charset="0"/>
            </a:endParaRPr>
          </a:p>
        </p:txBody>
      </p:sp>
    </p:spTree>
    <p:extLst>
      <p:ext uri="{BB962C8B-B14F-4D97-AF65-F5344CB8AC3E}">
        <p14:creationId xmlns:p14="http://schemas.microsoft.com/office/powerpoint/2010/main" val="3766155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1000"/>
                                        <p:tgtEl>
                                          <p:spTgt spid="21"/>
                                        </p:tgtEl>
                                      </p:cBhvr>
                                    </p:animEffect>
                                    <p:anim calcmode="lin" valueType="num">
                                      <p:cBhvr>
                                        <p:cTn id="22" dur="1000" fill="hold"/>
                                        <p:tgtEl>
                                          <p:spTgt spid="21"/>
                                        </p:tgtEl>
                                        <p:attrNameLst>
                                          <p:attrName>ppt_x</p:attrName>
                                        </p:attrNameLst>
                                      </p:cBhvr>
                                      <p:tavLst>
                                        <p:tav tm="0">
                                          <p:val>
                                            <p:strVal val="#ppt_x"/>
                                          </p:val>
                                        </p:tav>
                                        <p:tav tm="100000">
                                          <p:val>
                                            <p:strVal val="#ppt_x"/>
                                          </p:val>
                                        </p:tav>
                                      </p:tavLst>
                                    </p:anim>
                                    <p:anim calcmode="lin" valueType="num">
                                      <p:cBhvr>
                                        <p:cTn id="2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1000"/>
                                        <p:tgtEl>
                                          <p:spTgt spid="22"/>
                                        </p:tgtEl>
                                      </p:cBhvr>
                                    </p:animEffect>
                                    <p:anim calcmode="lin" valueType="num">
                                      <p:cBhvr>
                                        <p:cTn id="34" dur="1000" fill="hold"/>
                                        <p:tgtEl>
                                          <p:spTgt spid="22"/>
                                        </p:tgtEl>
                                        <p:attrNameLst>
                                          <p:attrName>ppt_x</p:attrName>
                                        </p:attrNameLst>
                                      </p:cBhvr>
                                      <p:tavLst>
                                        <p:tav tm="0">
                                          <p:val>
                                            <p:strVal val="#ppt_x"/>
                                          </p:val>
                                        </p:tav>
                                        <p:tav tm="100000">
                                          <p:val>
                                            <p:strVal val="#ppt_x"/>
                                          </p:val>
                                        </p:tav>
                                      </p:tavLst>
                                    </p:anim>
                                    <p:anim calcmode="lin" valueType="num">
                                      <p:cBhvr>
                                        <p:cTn id="35" dur="1000" fill="hold"/>
                                        <p:tgtEl>
                                          <p:spTgt spid="2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1" grpId="0"/>
      <p:bldP spid="22" grpId="0"/>
      <p:bldP spid="23" grpId="0"/>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Summary</a:t>
            </a:r>
          </a:p>
        </p:txBody>
      </p:sp>
      <p:sp>
        <p:nvSpPr>
          <p:cNvPr id="4" name="Content Placeholder 3"/>
          <p:cNvSpPr>
            <a:spLocks noGrp="1"/>
          </p:cNvSpPr>
          <p:nvPr>
            <p:ph sz="half" idx="2"/>
          </p:nvPr>
        </p:nvSpPr>
        <p:spPr>
          <a:xfrm>
            <a:off x="837562" y="2796000"/>
            <a:ext cx="2768055" cy="2350774"/>
          </a:xfrm>
          <a:ln w="38100">
            <a:solidFill>
              <a:schemeClr val="accent4"/>
            </a:solidFill>
          </a:ln>
        </p:spPr>
        <p:txBody>
          <a:bodyPr>
            <a:noAutofit/>
          </a:bodyPr>
          <a:lstStyle/>
          <a:p>
            <a:pPr marL="0" indent="0" algn="ctr">
              <a:buNone/>
            </a:pPr>
            <a:r>
              <a:rPr lang="en-US" sz="2600">
                <a:latin typeface="Franklin Gothic Book"/>
              </a:rPr>
              <a:t>Strategies used to promote physical activity and participation in Active Iowa activities</a:t>
            </a:r>
          </a:p>
        </p:txBody>
      </p:sp>
      <p:sp>
        <p:nvSpPr>
          <p:cNvPr id="5" name="Rectangle 4"/>
          <p:cNvSpPr/>
          <p:nvPr/>
        </p:nvSpPr>
        <p:spPr>
          <a:xfrm>
            <a:off x="0" y="5644722"/>
            <a:ext cx="12192000" cy="923330"/>
          </a:xfrm>
          <a:prstGeom prst="rect">
            <a:avLst/>
          </a:prstGeom>
          <a:noFill/>
        </p:spPr>
        <p:txBody>
          <a:bodyPr wrap="square" lIns="91440" tIns="45720" rIns="91440" bIns="45720">
            <a:spAutoFit/>
          </a:bodyPr>
          <a:lstStyle/>
          <a:p>
            <a:pPr algn="ctr"/>
            <a:r>
              <a:rPr lang="en-US" sz="5400" b="1" cap="none" spc="0">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latin typeface="Franklin Gothic Book" panose="020B0503020102020204" pitchFamily="34" charset="0"/>
              </a:rPr>
              <a:t>What types of strategies will you use?</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3378" y="2204254"/>
            <a:ext cx="5277587" cy="3534268"/>
          </a:xfrm>
          <a:prstGeom prst="rect">
            <a:avLst/>
          </a:prstGeom>
        </p:spPr>
      </p:pic>
      <p:sp>
        <p:nvSpPr>
          <p:cNvPr id="6" name="Right Arrow 5"/>
          <p:cNvSpPr/>
          <p:nvPr/>
        </p:nvSpPr>
        <p:spPr>
          <a:xfrm>
            <a:off x="4087911" y="3594015"/>
            <a:ext cx="1204686" cy="754743"/>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16932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83340" y="2181224"/>
            <a:ext cx="11027468" cy="4162425"/>
            <a:chOff x="583340" y="2181224"/>
            <a:chExt cx="11027468" cy="4162425"/>
          </a:xfrm>
        </p:grpSpPr>
        <p:sp>
          <p:nvSpPr>
            <p:cNvPr id="5" name="Freeform 4"/>
            <p:cNvSpPr/>
            <p:nvPr/>
          </p:nvSpPr>
          <p:spPr>
            <a:xfrm>
              <a:off x="583340" y="2181225"/>
              <a:ext cx="3603045" cy="4162424"/>
            </a:xfrm>
            <a:custGeom>
              <a:avLst/>
              <a:gdLst>
                <a:gd name="connsiteX0" fmla="*/ 0 w 3603045"/>
                <a:gd name="connsiteY0" fmla="*/ 360305 h 3678238"/>
                <a:gd name="connsiteX1" fmla="*/ 360305 w 3603045"/>
                <a:gd name="connsiteY1" fmla="*/ 0 h 3678238"/>
                <a:gd name="connsiteX2" fmla="*/ 3242741 w 3603045"/>
                <a:gd name="connsiteY2" fmla="*/ 0 h 3678238"/>
                <a:gd name="connsiteX3" fmla="*/ 3603046 w 3603045"/>
                <a:gd name="connsiteY3" fmla="*/ 360305 h 3678238"/>
                <a:gd name="connsiteX4" fmla="*/ 3603045 w 3603045"/>
                <a:gd name="connsiteY4" fmla="*/ 3317934 h 3678238"/>
                <a:gd name="connsiteX5" fmla="*/ 3242740 w 3603045"/>
                <a:gd name="connsiteY5" fmla="*/ 3678239 h 3678238"/>
                <a:gd name="connsiteX6" fmla="*/ 360305 w 3603045"/>
                <a:gd name="connsiteY6" fmla="*/ 3678238 h 3678238"/>
                <a:gd name="connsiteX7" fmla="*/ 0 w 3603045"/>
                <a:gd name="connsiteY7" fmla="*/ 3317933 h 3678238"/>
                <a:gd name="connsiteX8" fmla="*/ 0 w 3603045"/>
                <a:gd name="connsiteY8" fmla="*/ 360305 h 367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03045" h="3678238">
                  <a:moveTo>
                    <a:pt x="0" y="360305"/>
                  </a:moveTo>
                  <a:cubicBezTo>
                    <a:pt x="0" y="161314"/>
                    <a:pt x="161314" y="0"/>
                    <a:pt x="360305" y="0"/>
                  </a:cubicBezTo>
                  <a:lnTo>
                    <a:pt x="3242741" y="0"/>
                  </a:lnTo>
                  <a:cubicBezTo>
                    <a:pt x="3441732" y="0"/>
                    <a:pt x="3603046" y="161314"/>
                    <a:pt x="3603046" y="360305"/>
                  </a:cubicBezTo>
                  <a:cubicBezTo>
                    <a:pt x="3603046" y="1346181"/>
                    <a:pt x="3603045" y="2332058"/>
                    <a:pt x="3603045" y="3317934"/>
                  </a:cubicBezTo>
                  <a:cubicBezTo>
                    <a:pt x="3603045" y="3516925"/>
                    <a:pt x="3441731" y="3678239"/>
                    <a:pt x="3242740" y="3678239"/>
                  </a:cubicBezTo>
                  <a:lnTo>
                    <a:pt x="360305" y="3678238"/>
                  </a:lnTo>
                  <a:cubicBezTo>
                    <a:pt x="161314" y="3678238"/>
                    <a:pt x="0" y="3516924"/>
                    <a:pt x="0" y="3317933"/>
                  </a:cubicBezTo>
                  <a:lnTo>
                    <a:pt x="0" y="360305"/>
                  </a:lnTo>
                  <a:close/>
                </a:path>
              </a:pathLst>
            </a:custGeom>
            <a:solidFill>
              <a:schemeClr val="accent2"/>
            </a:solidFill>
            <a:ln>
              <a:solidFill>
                <a:schemeClr val="accent2"/>
              </a:solidFill>
            </a:ln>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142240" tIns="1613535" rIns="142240" bIns="877888" numCol="1" spcCol="1270" anchor="ctr" anchorCtr="0">
              <a:noAutofit/>
            </a:bodyPr>
            <a:lstStyle/>
            <a:p>
              <a:pPr lvl="0" algn="ctr" defTabSz="889000">
                <a:lnSpc>
                  <a:spcPct val="90000"/>
                </a:lnSpc>
                <a:spcBef>
                  <a:spcPct val="0"/>
                </a:spcBef>
                <a:spcAft>
                  <a:spcPct val="35000"/>
                </a:spcAft>
              </a:pPr>
              <a:endParaRPr lang="en-US" sz="2400" kern="1200" dirty="0">
                <a:latin typeface="Franklin Gothic Book" panose="020B0503020102020204" pitchFamily="34" charset="0"/>
              </a:endParaRPr>
            </a:p>
            <a:p>
              <a:pPr lvl="0" algn="ctr" defTabSz="889000">
                <a:lnSpc>
                  <a:spcPct val="90000"/>
                </a:lnSpc>
                <a:spcBef>
                  <a:spcPct val="0"/>
                </a:spcBef>
                <a:spcAft>
                  <a:spcPct val="35000"/>
                </a:spcAft>
              </a:pPr>
              <a:endParaRPr lang="en-US" sz="2400" kern="1200" dirty="0">
                <a:latin typeface="Franklin Gothic Book"/>
              </a:endParaRPr>
            </a:p>
            <a:p>
              <a:pPr lvl="0" algn="ctr" defTabSz="889000">
                <a:lnSpc>
                  <a:spcPct val="90000"/>
                </a:lnSpc>
                <a:spcBef>
                  <a:spcPct val="0"/>
                </a:spcBef>
                <a:spcAft>
                  <a:spcPct val="35000"/>
                </a:spcAft>
              </a:pPr>
              <a:r>
                <a:rPr lang="en-US" sz="2300" kern="1200" dirty="0">
                  <a:latin typeface="Franklin Gothic Book"/>
                </a:rPr>
                <a:t>“Active Ottumwa is a great way to encourage my hometown to exercise in a variety of free programs!”</a:t>
              </a:r>
            </a:p>
          </p:txBody>
        </p:sp>
        <p:sp>
          <p:nvSpPr>
            <p:cNvPr id="7" name="Freeform 6"/>
            <p:cNvSpPr/>
            <p:nvPr/>
          </p:nvSpPr>
          <p:spPr>
            <a:xfrm>
              <a:off x="4294477" y="2181224"/>
              <a:ext cx="3603045" cy="4162425"/>
            </a:xfrm>
            <a:custGeom>
              <a:avLst/>
              <a:gdLst>
                <a:gd name="connsiteX0" fmla="*/ 0 w 3603045"/>
                <a:gd name="connsiteY0" fmla="*/ 360305 h 3678238"/>
                <a:gd name="connsiteX1" fmla="*/ 360305 w 3603045"/>
                <a:gd name="connsiteY1" fmla="*/ 0 h 3678238"/>
                <a:gd name="connsiteX2" fmla="*/ 3242741 w 3603045"/>
                <a:gd name="connsiteY2" fmla="*/ 0 h 3678238"/>
                <a:gd name="connsiteX3" fmla="*/ 3603046 w 3603045"/>
                <a:gd name="connsiteY3" fmla="*/ 360305 h 3678238"/>
                <a:gd name="connsiteX4" fmla="*/ 3603045 w 3603045"/>
                <a:gd name="connsiteY4" fmla="*/ 3317934 h 3678238"/>
                <a:gd name="connsiteX5" fmla="*/ 3242740 w 3603045"/>
                <a:gd name="connsiteY5" fmla="*/ 3678239 h 3678238"/>
                <a:gd name="connsiteX6" fmla="*/ 360305 w 3603045"/>
                <a:gd name="connsiteY6" fmla="*/ 3678238 h 3678238"/>
                <a:gd name="connsiteX7" fmla="*/ 0 w 3603045"/>
                <a:gd name="connsiteY7" fmla="*/ 3317933 h 3678238"/>
                <a:gd name="connsiteX8" fmla="*/ 0 w 3603045"/>
                <a:gd name="connsiteY8" fmla="*/ 360305 h 367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03045" h="3678238">
                  <a:moveTo>
                    <a:pt x="0" y="360305"/>
                  </a:moveTo>
                  <a:cubicBezTo>
                    <a:pt x="0" y="161314"/>
                    <a:pt x="161314" y="0"/>
                    <a:pt x="360305" y="0"/>
                  </a:cubicBezTo>
                  <a:lnTo>
                    <a:pt x="3242741" y="0"/>
                  </a:lnTo>
                  <a:cubicBezTo>
                    <a:pt x="3441732" y="0"/>
                    <a:pt x="3603046" y="161314"/>
                    <a:pt x="3603046" y="360305"/>
                  </a:cubicBezTo>
                  <a:cubicBezTo>
                    <a:pt x="3603046" y="1346181"/>
                    <a:pt x="3603045" y="2332058"/>
                    <a:pt x="3603045" y="3317934"/>
                  </a:cubicBezTo>
                  <a:cubicBezTo>
                    <a:pt x="3603045" y="3516925"/>
                    <a:pt x="3441731" y="3678239"/>
                    <a:pt x="3242740" y="3678239"/>
                  </a:cubicBezTo>
                  <a:lnTo>
                    <a:pt x="360305" y="3678238"/>
                  </a:lnTo>
                  <a:cubicBezTo>
                    <a:pt x="161314" y="3678238"/>
                    <a:pt x="0" y="3516924"/>
                    <a:pt x="0" y="3317933"/>
                  </a:cubicBezTo>
                  <a:lnTo>
                    <a:pt x="0" y="360305"/>
                  </a:lnTo>
                  <a:close/>
                </a:path>
              </a:pathLst>
            </a:custGeom>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txBody>
            <a:bodyPr spcFirstLastPara="0" vert="horz" wrap="square" lIns="142240" tIns="1613535" rIns="142240" bIns="877888" numCol="1" spcCol="1270" anchor="t" anchorCtr="0">
              <a:noAutofit/>
            </a:bodyPr>
            <a:lstStyle/>
            <a:p>
              <a:pPr algn="ctr" defTabSz="889000">
                <a:lnSpc>
                  <a:spcPct val="90000"/>
                </a:lnSpc>
                <a:spcBef>
                  <a:spcPct val="0"/>
                </a:spcBef>
                <a:spcAft>
                  <a:spcPct val="35000"/>
                </a:spcAft>
              </a:pPr>
              <a:endParaRPr lang="en-US" sz="2100">
                <a:latin typeface="Franklin Gothic Book"/>
              </a:endParaRPr>
            </a:p>
            <a:p>
              <a:pPr lvl="0" algn="ctr" defTabSz="889000">
                <a:lnSpc>
                  <a:spcPct val="90000"/>
                </a:lnSpc>
                <a:spcBef>
                  <a:spcPct val="0"/>
                </a:spcBef>
                <a:spcAft>
                  <a:spcPct val="35000"/>
                </a:spcAft>
              </a:pPr>
              <a:r>
                <a:rPr lang="en-US" sz="2100">
                  <a:latin typeface="Franklin Gothic Book"/>
                </a:rPr>
                <a:t>“Personally, the gals in my classes that I have formed friendships with, the regulars of about 10 that are connected and support each other in other activities and have really bonded.”</a:t>
              </a:r>
              <a:endParaRPr lang="en-US" sz="2100" kern="1200">
                <a:latin typeface="Franklin Gothic Book"/>
              </a:endParaRPr>
            </a:p>
          </p:txBody>
        </p:sp>
        <p:sp>
          <p:nvSpPr>
            <p:cNvPr id="10" name="Freeform 9"/>
            <p:cNvSpPr/>
            <p:nvPr/>
          </p:nvSpPr>
          <p:spPr>
            <a:xfrm>
              <a:off x="8007763" y="2181225"/>
              <a:ext cx="3603045" cy="4162424"/>
            </a:xfrm>
            <a:custGeom>
              <a:avLst/>
              <a:gdLst>
                <a:gd name="connsiteX0" fmla="*/ 0 w 3603045"/>
                <a:gd name="connsiteY0" fmla="*/ 360305 h 3678238"/>
                <a:gd name="connsiteX1" fmla="*/ 360305 w 3603045"/>
                <a:gd name="connsiteY1" fmla="*/ 0 h 3678238"/>
                <a:gd name="connsiteX2" fmla="*/ 3242741 w 3603045"/>
                <a:gd name="connsiteY2" fmla="*/ 0 h 3678238"/>
                <a:gd name="connsiteX3" fmla="*/ 3603046 w 3603045"/>
                <a:gd name="connsiteY3" fmla="*/ 360305 h 3678238"/>
                <a:gd name="connsiteX4" fmla="*/ 3603045 w 3603045"/>
                <a:gd name="connsiteY4" fmla="*/ 3317934 h 3678238"/>
                <a:gd name="connsiteX5" fmla="*/ 3242740 w 3603045"/>
                <a:gd name="connsiteY5" fmla="*/ 3678239 h 3678238"/>
                <a:gd name="connsiteX6" fmla="*/ 360305 w 3603045"/>
                <a:gd name="connsiteY6" fmla="*/ 3678238 h 3678238"/>
                <a:gd name="connsiteX7" fmla="*/ 0 w 3603045"/>
                <a:gd name="connsiteY7" fmla="*/ 3317933 h 3678238"/>
                <a:gd name="connsiteX8" fmla="*/ 0 w 3603045"/>
                <a:gd name="connsiteY8" fmla="*/ 360305 h 367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03045" h="3678238">
                  <a:moveTo>
                    <a:pt x="0" y="360305"/>
                  </a:moveTo>
                  <a:cubicBezTo>
                    <a:pt x="0" y="161314"/>
                    <a:pt x="161314" y="0"/>
                    <a:pt x="360305" y="0"/>
                  </a:cubicBezTo>
                  <a:lnTo>
                    <a:pt x="3242741" y="0"/>
                  </a:lnTo>
                  <a:cubicBezTo>
                    <a:pt x="3441732" y="0"/>
                    <a:pt x="3603046" y="161314"/>
                    <a:pt x="3603046" y="360305"/>
                  </a:cubicBezTo>
                  <a:cubicBezTo>
                    <a:pt x="3603046" y="1346181"/>
                    <a:pt x="3603045" y="2332058"/>
                    <a:pt x="3603045" y="3317934"/>
                  </a:cubicBezTo>
                  <a:cubicBezTo>
                    <a:pt x="3603045" y="3516925"/>
                    <a:pt x="3441731" y="3678239"/>
                    <a:pt x="3242740" y="3678239"/>
                  </a:cubicBezTo>
                  <a:lnTo>
                    <a:pt x="360305" y="3678238"/>
                  </a:lnTo>
                  <a:cubicBezTo>
                    <a:pt x="161314" y="3678238"/>
                    <a:pt x="0" y="3516924"/>
                    <a:pt x="0" y="3317933"/>
                  </a:cubicBezTo>
                  <a:lnTo>
                    <a:pt x="0" y="360305"/>
                  </a:lnTo>
                  <a:close/>
                </a:path>
              </a:pathLst>
            </a:custGeom>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txBody>
            <a:bodyPr spcFirstLastPara="0" vert="horz" wrap="square" lIns="156464" tIns="1627759" rIns="156464" bIns="892112" numCol="1" spcCol="1270" anchor="ctr" anchorCtr="0">
              <a:noAutofit/>
            </a:bodyPr>
            <a:lstStyle/>
            <a:p>
              <a:pPr lvl="0" algn="ctr" defTabSz="977900">
                <a:lnSpc>
                  <a:spcPct val="90000"/>
                </a:lnSpc>
                <a:spcBef>
                  <a:spcPct val="0"/>
                </a:spcBef>
                <a:spcAft>
                  <a:spcPct val="35000"/>
                </a:spcAft>
              </a:pPr>
              <a:endParaRPr lang="en-US" sz="2400" kern="1200">
                <a:latin typeface="Franklin Gothic Book" panose="020B0503020102020204" pitchFamily="34" charset="0"/>
              </a:endParaRPr>
            </a:p>
            <a:p>
              <a:pPr lvl="0" algn="ctr" defTabSz="977900">
                <a:lnSpc>
                  <a:spcPct val="90000"/>
                </a:lnSpc>
                <a:spcBef>
                  <a:spcPct val="0"/>
                </a:spcBef>
                <a:spcAft>
                  <a:spcPct val="35000"/>
                </a:spcAft>
              </a:pPr>
              <a:endParaRPr lang="en-US" sz="2400" kern="1200">
                <a:latin typeface="Franklin Gothic Book" panose="020B0503020102020204" pitchFamily="34" charset="0"/>
              </a:endParaRPr>
            </a:p>
            <a:p>
              <a:pPr lvl="0" algn="ctr" defTabSz="977900">
                <a:lnSpc>
                  <a:spcPct val="90000"/>
                </a:lnSpc>
                <a:spcBef>
                  <a:spcPct val="0"/>
                </a:spcBef>
                <a:spcAft>
                  <a:spcPct val="35000"/>
                </a:spcAft>
              </a:pPr>
              <a:r>
                <a:rPr lang="en-US" sz="2300" kern="1200">
                  <a:latin typeface="Franklin Gothic Book"/>
                </a:rPr>
                <a:t>“</a:t>
              </a:r>
              <a:r>
                <a:rPr lang="en-US" sz="2300">
                  <a:latin typeface="Franklin Gothic Book"/>
                </a:rPr>
                <a:t>I like water aerobics and Tai chi and loved walking in the Octoberfest parade with other PALS. I also loved the PALs celebration and presentations.”</a:t>
              </a:r>
              <a:endParaRPr lang="en-US" sz="2300" kern="1200">
                <a:latin typeface="Franklin Gothic Book"/>
              </a:endParaRPr>
            </a:p>
          </p:txBody>
        </p:sp>
      </p:gr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4444" t="38148" r="50555"/>
          <a:stretch/>
        </p:blipFill>
        <p:spPr>
          <a:xfrm rot="5400000">
            <a:off x="9003733" y="2274893"/>
            <a:ext cx="1633455" cy="1683870"/>
          </a:xfrm>
          <a:prstGeom prst="ellipse">
            <a:avLst/>
          </a:prstGeom>
          <a:ln>
            <a:noFill/>
          </a:ln>
          <a:effectLst>
            <a:softEdge rad="112500"/>
          </a:effectLst>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t="4268" b="19452"/>
          <a:stretch/>
        </p:blipFill>
        <p:spPr>
          <a:xfrm>
            <a:off x="1581120" y="2300328"/>
            <a:ext cx="1607484" cy="1633227"/>
          </a:xfrm>
          <a:prstGeom prst="ellipse">
            <a:avLst/>
          </a:prstGeom>
          <a:ln>
            <a:noFill/>
          </a:ln>
          <a:effectLst>
            <a:softEdge rad="112500"/>
          </a:effectLst>
        </p:spPr>
      </p:pic>
      <p:pic>
        <p:nvPicPr>
          <p:cNvPr id="12" name="Picture 11"/>
          <p:cNvPicPr>
            <a:picLocks noChangeAspect="1"/>
          </p:cNvPicPr>
          <p:nvPr/>
        </p:nvPicPr>
        <p:blipFill rotWithShape="1">
          <a:blip r:embed="rId5" cstate="print">
            <a:extLst>
              <a:ext uri="{28A0092B-C50C-407E-A947-70E740481C1C}">
                <a14:useLocalDpi xmlns:a14="http://schemas.microsoft.com/office/drawing/2010/main" val="0"/>
              </a:ext>
            </a:extLst>
          </a:blip>
          <a:srcRect l="5844" r="8890" b="35278"/>
          <a:stretch/>
        </p:blipFill>
        <p:spPr>
          <a:xfrm>
            <a:off x="5240031" y="2300100"/>
            <a:ext cx="1711935" cy="1636776"/>
          </a:xfrm>
          <a:prstGeom prst="ellipse">
            <a:avLst/>
          </a:prstGeom>
          <a:ln>
            <a:noFill/>
          </a:ln>
          <a:effectLst>
            <a:softEdge rad="112500"/>
          </a:effectLst>
        </p:spPr>
      </p:pic>
      <p:sp>
        <p:nvSpPr>
          <p:cNvPr id="11" name="Title 1">
            <a:extLst>
              <a:ext uri="{FF2B5EF4-FFF2-40B4-BE49-F238E27FC236}">
                <a16:creationId xmlns:a16="http://schemas.microsoft.com/office/drawing/2014/main" id="{721876E3-7AC0-418E-895B-F292651FBEB6}"/>
              </a:ext>
            </a:extLst>
          </p:cNvPr>
          <p:cNvSpPr txBox="1">
            <a:spLocks/>
          </p:cNvSpPr>
          <p:nvPr/>
        </p:nvSpPr>
        <p:spPr>
          <a:xfrm>
            <a:off x="583340" y="758051"/>
            <a:ext cx="11029616" cy="988332"/>
          </a:xfrm>
          <a:prstGeom prst="rect">
            <a:avLst/>
          </a:prstGeom>
        </p:spPr>
        <p:txBody>
          <a:bodyPr vert="horz" lIns="91440" tIns="45720" rIns="91440" bIns="45720" rtlCol="0" anchor="b">
            <a:normAutofit/>
          </a:bodyPr>
          <a:lst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5400">
                <a:effectLst>
                  <a:outerShdw blurRad="38100" dist="38100" dir="2700000" algn="tl">
                    <a:srgbClr val="000000">
                      <a:alpha val="43137"/>
                    </a:srgbClr>
                  </a:outerShdw>
                </a:effectLst>
                <a:latin typeface="Franklin Gothic Book"/>
              </a:rPr>
              <a:t>Quotes from PALS</a:t>
            </a:r>
          </a:p>
        </p:txBody>
      </p:sp>
    </p:spTree>
    <p:extLst>
      <p:ext uri="{BB962C8B-B14F-4D97-AF65-F5344CB8AC3E}">
        <p14:creationId xmlns:p14="http://schemas.microsoft.com/office/powerpoint/2010/main" val="3290666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5400">
                <a:latin typeface="Franklin Gothic Book" panose="020B0503020102020204" pitchFamily="34" charset="0"/>
              </a:rPr>
              <a:t>Last Minute Items. . .</a:t>
            </a:r>
          </a:p>
        </p:txBody>
      </p:sp>
      <p:sp>
        <p:nvSpPr>
          <p:cNvPr id="5" name="Content Placeholder 4"/>
          <p:cNvSpPr>
            <a:spLocks noGrp="1"/>
          </p:cNvSpPr>
          <p:nvPr>
            <p:ph sz="half" idx="1"/>
          </p:nvPr>
        </p:nvSpPr>
        <p:spPr/>
        <p:txBody>
          <a:bodyPr>
            <a:normAutofit/>
          </a:bodyPr>
          <a:lstStyle/>
          <a:p>
            <a:r>
              <a:rPr lang="en-US" sz="3000">
                <a:latin typeface="Franklin Gothic Book" panose="020B0503020102020204" pitchFamily="34" charset="0"/>
              </a:rPr>
              <a:t>Short bio</a:t>
            </a:r>
          </a:p>
          <a:p>
            <a:r>
              <a:rPr lang="en-US" sz="3000">
                <a:latin typeface="Franklin Gothic Book" panose="020B0503020102020204" pitchFamily="34" charset="0"/>
              </a:rPr>
              <a:t>Picture </a:t>
            </a:r>
          </a:p>
          <a:p>
            <a:r>
              <a:rPr lang="en-US" sz="3000">
                <a:latin typeface="Franklin Gothic Book" panose="020B0503020102020204" pitchFamily="34" charset="0"/>
              </a:rPr>
              <a:t>T-shirt size</a:t>
            </a:r>
          </a:p>
          <a:p>
            <a:r>
              <a:rPr lang="en-US" sz="3000">
                <a:latin typeface="Franklin Gothic Book" panose="020B0503020102020204" pitchFamily="34" charset="0"/>
              </a:rPr>
              <a:t>Contact Information Card</a:t>
            </a:r>
          </a:p>
          <a:p>
            <a:r>
              <a:rPr lang="en-US" sz="3000">
                <a:latin typeface="Franklin Gothic Book" panose="020B0503020102020204" pitchFamily="34" charset="0"/>
              </a:rPr>
              <a:t>Feedback card/Training Evaluation Form</a:t>
            </a:r>
          </a:p>
        </p:txBody>
      </p:sp>
      <p:pic>
        <p:nvPicPr>
          <p:cNvPr id="3" name="Content Placeholder 2"/>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7706508" y="2227263"/>
            <a:ext cx="2386033" cy="3633787"/>
          </a:xfrm>
        </p:spPr>
      </p:pic>
    </p:spTree>
    <p:extLst>
      <p:ext uri="{BB962C8B-B14F-4D97-AF65-F5344CB8AC3E}">
        <p14:creationId xmlns:p14="http://schemas.microsoft.com/office/powerpoint/2010/main" val="34910454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a:rPr>
              <a:t>Active Iowa Staff - Contact ME!</a:t>
            </a:r>
          </a:p>
        </p:txBody>
      </p:sp>
      <p:sp>
        <p:nvSpPr>
          <p:cNvPr id="10" name="TextBox 9"/>
          <p:cNvSpPr txBox="1"/>
          <p:nvPr/>
        </p:nvSpPr>
        <p:spPr>
          <a:xfrm>
            <a:off x="4244155" y="5123897"/>
            <a:ext cx="3405884" cy="1323439"/>
          </a:xfrm>
          <a:prstGeom prst="rect">
            <a:avLst/>
          </a:prstGeom>
          <a:noFill/>
        </p:spPr>
        <p:txBody>
          <a:bodyPr wrap="square" lIns="91440" tIns="45720" rIns="91440" bIns="45720" rtlCol="0" anchor="t">
            <a:spAutoFit/>
          </a:bodyPr>
          <a:lstStyle/>
          <a:p>
            <a:pPr algn="ctr"/>
            <a:r>
              <a:rPr lang="en-US" sz="2000">
                <a:latin typeface="Franklin Gothic Book"/>
              </a:rPr>
              <a:t>Name:</a:t>
            </a:r>
            <a:endParaRPr lang="en-US" sz="2000">
              <a:latin typeface="Franklin Gothic Book" panose="020B0503020102020204" pitchFamily="34" charset="0"/>
            </a:endParaRPr>
          </a:p>
          <a:p>
            <a:pPr algn="ctr"/>
            <a:r>
              <a:rPr lang="en-US" sz="2000">
                <a:latin typeface="Franklin Gothic Book"/>
              </a:rPr>
              <a:t>Title: </a:t>
            </a:r>
          </a:p>
          <a:p>
            <a:pPr algn="ctr"/>
            <a:r>
              <a:rPr lang="en-US" sz="2000">
                <a:latin typeface="Franklin Gothic Book"/>
              </a:rPr>
              <a:t>Phone: </a:t>
            </a:r>
          </a:p>
          <a:p>
            <a:pPr algn="ctr"/>
            <a:r>
              <a:rPr lang="en-US" sz="2000">
                <a:latin typeface="Franklin Gothic Book"/>
              </a:rPr>
              <a:t>Email: </a:t>
            </a:r>
          </a:p>
        </p:txBody>
      </p:sp>
      <p:sp>
        <p:nvSpPr>
          <p:cNvPr id="2" name="Rectangle 1">
            <a:extLst>
              <a:ext uri="{FF2B5EF4-FFF2-40B4-BE49-F238E27FC236}">
                <a16:creationId xmlns:a16="http://schemas.microsoft.com/office/drawing/2014/main" id="{8232F3CB-E48A-47E7-87F9-678C924BA8A6}"/>
              </a:ext>
            </a:extLst>
          </p:cNvPr>
          <p:cNvSpPr/>
          <p:nvPr/>
        </p:nvSpPr>
        <p:spPr>
          <a:xfrm>
            <a:off x="4486508" y="2098287"/>
            <a:ext cx="2924097" cy="2924097"/>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solidFill>
                  <a:schemeClr val="tx1"/>
                </a:solidFill>
                <a:latin typeface="Franklin Gothic Book" panose="020B0503020102020204" pitchFamily="34" charset="0"/>
              </a:rPr>
              <a:t>[insert your picture here]</a:t>
            </a:r>
          </a:p>
        </p:txBody>
      </p:sp>
    </p:spTree>
    <p:extLst>
      <p:ext uri="{BB962C8B-B14F-4D97-AF65-F5344CB8AC3E}">
        <p14:creationId xmlns:p14="http://schemas.microsoft.com/office/powerpoint/2010/main" val="12907143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1193" y="4410074"/>
            <a:ext cx="11029616" cy="1782907"/>
          </a:xfrm>
        </p:spPr>
        <p:txBody>
          <a:bodyPr>
            <a:noAutofit/>
          </a:bodyPr>
          <a:lstStyle/>
          <a:p>
            <a:pPr algn="ctr"/>
            <a:r>
              <a:rPr lang="en-US" sz="5400">
                <a:solidFill>
                  <a:srgbClr val="6D899D"/>
                </a:solidFill>
                <a:effectLst>
                  <a:outerShdw blurRad="38100" dist="38100" dir="2700000" algn="tl">
                    <a:srgbClr val="000000">
                      <a:alpha val="43137"/>
                    </a:srgbClr>
                  </a:outerShdw>
                </a:effectLst>
                <a:latin typeface="Franklin Gothic Book" panose="020B0503020102020204" pitchFamily="34" charset="0"/>
              </a:rPr>
              <a:t>Thank you for your time!</a:t>
            </a:r>
            <a:br>
              <a:rPr lang="en-US" sz="5400">
                <a:solidFill>
                  <a:srgbClr val="6D899D"/>
                </a:solidFill>
                <a:effectLst>
                  <a:outerShdw blurRad="38100" dist="38100" dir="2700000" algn="tl">
                    <a:srgbClr val="000000">
                      <a:alpha val="43137"/>
                    </a:srgbClr>
                  </a:outerShdw>
                </a:effectLst>
                <a:latin typeface="Franklin Gothic Book" panose="020B0503020102020204" pitchFamily="34" charset="0"/>
              </a:rPr>
            </a:br>
            <a:r>
              <a:rPr lang="en-US" sz="5400">
                <a:solidFill>
                  <a:srgbClr val="6D899D"/>
                </a:solidFill>
                <a:effectLst>
                  <a:outerShdw blurRad="38100" dist="38100" dir="2700000" algn="tl">
                    <a:srgbClr val="000000">
                      <a:alpha val="43137"/>
                    </a:srgbClr>
                  </a:outerShdw>
                </a:effectLst>
                <a:latin typeface="Franklin Gothic Book" panose="020B0503020102020204" pitchFamily="34" charset="0"/>
              </a:rPr>
              <a:t>QUESTIONS? </a:t>
            </a:r>
          </a:p>
        </p:txBody>
      </p:sp>
      <p:pic>
        <p:nvPicPr>
          <p:cNvPr id="2050" name="Picture 2">
            <a:extLst>
              <a:ext uri="{FF2B5EF4-FFF2-40B4-BE49-F238E27FC236}">
                <a16:creationId xmlns:a16="http://schemas.microsoft.com/office/drawing/2014/main" id="{B2C02199-A6CB-4668-9CEC-D70BCA462AF5}"/>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3766105" y="1009670"/>
            <a:ext cx="4852494" cy="2550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56510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Logo, company name&#10;&#10;Description automatically generated">
            <a:extLst>
              <a:ext uri="{FF2B5EF4-FFF2-40B4-BE49-F238E27FC236}">
                <a16:creationId xmlns:a16="http://schemas.microsoft.com/office/drawing/2014/main" id="{C5AAF77B-1ADA-4F59-B24A-CC5C99AA485B}"/>
              </a:ext>
            </a:extLst>
          </p:cNvPr>
          <p:cNvPicPr>
            <a:picLocks noChangeAspect="1"/>
          </p:cNvPicPr>
          <p:nvPr/>
        </p:nvPicPr>
        <p:blipFill>
          <a:blip r:embed="rId3"/>
          <a:stretch>
            <a:fillRect/>
          </a:stretch>
        </p:blipFill>
        <p:spPr>
          <a:xfrm>
            <a:off x="418495" y="2147934"/>
            <a:ext cx="2390775" cy="1800225"/>
          </a:xfrm>
          <a:prstGeom prst="rect">
            <a:avLst/>
          </a:prstGeom>
        </p:spPr>
      </p:pic>
      <p:pic>
        <p:nvPicPr>
          <p:cNvPr id="6" name="Picture 6" descr="Diagram, shape&#10;&#10;Description automatically generated">
            <a:extLst>
              <a:ext uri="{FF2B5EF4-FFF2-40B4-BE49-F238E27FC236}">
                <a16:creationId xmlns:a16="http://schemas.microsoft.com/office/drawing/2014/main" id="{CB96E17E-771F-486F-82DE-30E6B0FCB52D}"/>
              </a:ext>
            </a:extLst>
          </p:cNvPr>
          <p:cNvPicPr>
            <a:picLocks noChangeAspect="1"/>
          </p:cNvPicPr>
          <p:nvPr/>
        </p:nvPicPr>
        <p:blipFill>
          <a:blip r:embed="rId4"/>
          <a:stretch>
            <a:fillRect/>
          </a:stretch>
        </p:blipFill>
        <p:spPr>
          <a:xfrm>
            <a:off x="2559352" y="4038595"/>
            <a:ext cx="6480628" cy="2373098"/>
          </a:xfrm>
          <a:prstGeom prst="rect">
            <a:avLst/>
          </a:prstGeom>
        </p:spPr>
      </p:pic>
      <p:pic>
        <p:nvPicPr>
          <p:cNvPr id="7" name="Picture 7">
            <a:extLst>
              <a:ext uri="{FF2B5EF4-FFF2-40B4-BE49-F238E27FC236}">
                <a16:creationId xmlns:a16="http://schemas.microsoft.com/office/drawing/2014/main" id="{D81C09F4-CD81-434B-A27A-A379A5616FB3}"/>
              </a:ext>
            </a:extLst>
          </p:cNvPr>
          <p:cNvPicPr>
            <a:picLocks noChangeAspect="1"/>
          </p:cNvPicPr>
          <p:nvPr/>
        </p:nvPicPr>
        <p:blipFill>
          <a:blip r:embed="rId5"/>
          <a:stretch>
            <a:fillRect/>
          </a:stretch>
        </p:blipFill>
        <p:spPr>
          <a:xfrm>
            <a:off x="418495" y="759881"/>
            <a:ext cx="5682342" cy="1080713"/>
          </a:xfrm>
          <a:prstGeom prst="rect">
            <a:avLst/>
          </a:prstGeom>
        </p:spPr>
      </p:pic>
      <p:sp>
        <p:nvSpPr>
          <p:cNvPr id="2" name="Content Placeholder 3">
            <a:extLst>
              <a:ext uri="{FF2B5EF4-FFF2-40B4-BE49-F238E27FC236}">
                <a16:creationId xmlns:a16="http://schemas.microsoft.com/office/drawing/2014/main" id="{9DB235F3-AE66-A105-9652-0F2C97471661}"/>
              </a:ext>
            </a:extLst>
          </p:cNvPr>
          <p:cNvSpPr txBox="1">
            <a:spLocks/>
          </p:cNvSpPr>
          <p:nvPr/>
        </p:nvSpPr>
        <p:spPr>
          <a:xfrm>
            <a:off x="3153648" y="1836807"/>
            <a:ext cx="8353841" cy="1938992"/>
          </a:xfrm>
          <a:prstGeom prst="rect">
            <a:avLst/>
          </a:prstGeom>
          <a:noFill/>
          <a:ln w="38100">
            <a:noFill/>
          </a:ln>
        </p:spPr>
        <p:txBody>
          <a:bodyPr wrap="square" rtlCol="0">
            <a:sp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buFont typeface="Wingdings 2" panose="05020102010507070707" pitchFamily="18" charset="2"/>
              <a:buNone/>
            </a:pPr>
            <a:r>
              <a:rPr lang="en-US" sz="2400" dirty="0">
                <a:latin typeface="Franklin Gothic Book"/>
              </a:rPr>
              <a:t>Active Iowa is taking what was learned from Active Ottumwa to other communities across the state. Our community is using materials developed by the University of Iowa Prevention Research Center for Rural Health to increase physical activity in our community.</a:t>
            </a:r>
            <a:endParaRPr lang="en-US" sz="2400" dirty="0">
              <a:latin typeface="Franklin Gothic Book" panose="020B0503020102020204" pitchFamily="34" charset="0"/>
            </a:endParaRPr>
          </a:p>
        </p:txBody>
      </p:sp>
    </p:spTree>
    <p:extLst>
      <p:ext uri="{BB962C8B-B14F-4D97-AF65-F5344CB8AC3E}">
        <p14:creationId xmlns:p14="http://schemas.microsoft.com/office/powerpoint/2010/main" val="34063199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5400">
                <a:effectLst>
                  <a:outerShdw blurRad="38100" dist="38100" dir="2700000" algn="tl">
                    <a:srgbClr val="000000">
                      <a:alpha val="43137"/>
                    </a:srgbClr>
                  </a:outerShdw>
                </a:effectLst>
                <a:latin typeface="Franklin Gothic Book"/>
                <a:ea typeface="Franklin Gothic Demi" charset="0"/>
                <a:cs typeface="Franklin Gothic Demi" charset="0"/>
              </a:rPr>
              <a:t>How are we Achieving our goal</a:t>
            </a:r>
            <a:endParaRPr lang="en-US" sz="5400">
              <a:latin typeface="Franklin Gothic Book"/>
            </a:endParaRPr>
          </a:p>
        </p:txBody>
      </p:sp>
      <p:sp>
        <p:nvSpPr>
          <p:cNvPr id="6" name="Content Placeholder 5"/>
          <p:cNvSpPr txBox="1">
            <a:spLocks noGrp="1"/>
          </p:cNvSpPr>
          <p:nvPr>
            <p:ph sz="half" idx="1"/>
          </p:nvPr>
        </p:nvSpPr>
        <p:spPr>
          <a:xfrm>
            <a:off x="477316" y="2051857"/>
            <a:ext cx="5636564" cy="4388894"/>
          </a:xfrm>
          <a:prstGeom prst="rect">
            <a:avLst/>
          </a:prstGeom>
          <a:noFill/>
          <a:ln w="38100">
            <a:noFill/>
          </a:ln>
        </p:spPr>
        <p:txBody>
          <a:bodyPr wrap="square" rtlCol="0">
            <a:spAutoFit/>
          </a:bodyPr>
          <a:lstStyle/>
          <a:p>
            <a:pPr marL="305435" indent="-305435">
              <a:buFont typeface="Wingdings" panose="05000000000000000000" pitchFamily="2" charset="2"/>
              <a:buChar char="§"/>
            </a:pPr>
            <a:r>
              <a:rPr lang="en-US" sz="2400">
                <a:latin typeface="Franklin Gothic Book" panose="020B0503020102020204" pitchFamily="34" charset="0"/>
              </a:rPr>
              <a:t>Build collaborations with local organizations</a:t>
            </a:r>
            <a:endParaRPr lang="en-US"/>
          </a:p>
          <a:p>
            <a:pPr marL="305435" indent="-305435">
              <a:buFont typeface="Wingdings" panose="05000000000000000000" pitchFamily="2" charset="2"/>
              <a:buChar char="§"/>
            </a:pPr>
            <a:r>
              <a:rPr lang="en-US" sz="2400">
                <a:latin typeface="Franklin Gothic Book" panose="020B0503020102020204" pitchFamily="34" charset="0"/>
              </a:rPr>
              <a:t>Participate in area events</a:t>
            </a:r>
          </a:p>
          <a:p>
            <a:pPr marL="305435" indent="-305435">
              <a:buFont typeface="Wingdings" panose="05000000000000000000" pitchFamily="2" charset="2"/>
              <a:buChar char="§"/>
            </a:pPr>
            <a:r>
              <a:rPr lang="en-US" sz="2400">
                <a:latin typeface="Franklin Gothic Book" panose="020B0503020102020204" pitchFamily="34" charset="0"/>
              </a:rPr>
              <a:t>Educate people and organizations about the importance of physical activity</a:t>
            </a:r>
          </a:p>
          <a:p>
            <a:pPr marL="305435" indent="-305435">
              <a:buFont typeface="Wingdings" panose="05000000000000000000" pitchFamily="2" charset="2"/>
              <a:buChar char="§"/>
            </a:pPr>
            <a:r>
              <a:rPr lang="en-US" sz="2400">
                <a:latin typeface="Franklin Gothic Book"/>
              </a:rPr>
              <a:t>Train volunteer Physical Activity Leaders and Active Iowa Ambassadors</a:t>
            </a:r>
            <a:endParaRPr lang="en-US" sz="2400">
              <a:latin typeface="Franklin Gothic Book" panose="020B0503020102020204" pitchFamily="34" charset="0"/>
            </a:endParaRPr>
          </a:p>
          <a:p>
            <a:pPr marL="305435" indent="-305435">
              <a:buFont typeface="Wingdings" panose="05000000000000000000" pitchFamily="2" charset="2"/>
              <a:buChar char="§"/>
            </a:pPr>
            <a:r>
              <a:rPr lang="en-US" sz="2400">
                <a:latin typeface="Franklin Gothic Book"/>
              </a:rPr>
              <a:t>Host free physical activities throughout the community</a:t>
            </a:r>
            <a:endParaRPr lang="en-US" sz="2400">
              <a:latin typeface="Franklin Gothic Book" panose="020B0503020102020204" pitchFamily="34" charset="0"/>
            </a:endParaRPr>
          </a:p>
        </p:txBody>
      </p:sp>
      <p:pic>
        <p:nvPicPr>
          <p:cNvPr id="5" name="Picture 7" descr="A picture containing cartoon, clothing&#10;&#10;Description automatically generated">
            <a:extLst>
              <a:ext uri="{FF2B5EF4-FFF2-40B4-BE49-F238E27FC236}">
                <a16:creationId xmlns:a16="http://schemas.microsoft.com/office/drawing/2014/main" id="{EFAD694F-3F98-8804-28CC-82D2ACFE5D83}"/>
              </a:ext>
            </a:extLst>
          </p:cNvPr>
          <p:cNvPicPr>
            <a:picLocks noGrp="1" noChangeAspect="1"/>
          </p:cNvPicPr>
          <p:nvPr>
            <p:ph sz="half" idx="2"/>
          </p:nvPr>
        </p:nvPicPr>
        <p:blipFill>
          <a:blip r:embed="rId3"/>
          <a:stretch>
            <a:fillRect/>
          </a:stretch>
        </p:blipFill>
        <p:spPr>
          <a:xfrm>
            <a:off x="6741190" y="2115361"/>
            <a:ext cx="4708524" cy="4338553"/>
          </a:xfrm>
        </p:spPr>
      </p:pic>
    </p:spTree>
    <p:extLst>
      <p:ext uri="{BB962C8B-B14F-4D97-AF65-F5344CB8AC3E}">
        <p14:creationId xmlns:p14="http://schemas.microsoft.com/office/powerpoint/2010/main" val="18213611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Local Partnerships</a:t>
            </a:r>
          </a:p>
        </p:txBody>
      </p:sp>
      <p:sp>
        <p:nvSpPr>
          <p:cNvPr id="3" name="Content Placeholder 2"/>
          <p:cNvSpPr>
            <a:spLocks noGrp="1"/>
          </p:cNvSpPr>
          <p:nvPr>
            <p:ph sz="half" idx="1"/>
          </p:nvPr>
        </p:nvSpPr>
        <p:spPr>
          <a:xfrm>
            <a:off x="581193" y="1842285"/>
            <a:ext cx="5422390" cy="4563796"/>
          </a:xfrm>
        </p:spPr>
        <p:txBody>
          <a:bodyPr>
            <a:noAutofit/>
          </a:bodyPr>
          <a:lstStyle/>
          <a:p>
            <a:pPr marL="305435" indent="-305435"/>
            <a:r>
              <a:rPr lang="en-US" sz="2200" dirty="0">
                <a:solidFill>
                  <a:srgbClr val="FF0000"/>
                </a:solidFill>
                <a:latin typeface="Franklin Gothic Book" panose="020B0503020102020204" pitchFamily="34" charset="0"/>
              </a:rPr>
              <a:t>[INSERT LOCAL PARTNERSHIPS IN THESE COLUMNS]</a:t>
            </a:r>
          </a:p>
        </p:txBody>
      </p:sp>
      <p:sp>
        <p:nvSpPr>
          <p:cNvPr id="4" name="Content Placeholder 3"/>
          <p:cNvSpPr>
            <a:spLocks noGrp="1"/>
          </p:cNvSpPr>
          <p:nvPr>
            <p:ph sz="half" idx="2"/>
          </p:nvPr>
        </p:nvSpPr>
        <p:spPr>
          <a:xfrm>
            <a:off x="6188417" y="1842285"/>
            <a:ext cx="5422392" cy="4748462"/>
          </a:xfrm>
        </p:spPr>
        <p:txBody>
          <a:bodyPr>
            <a:normAutofit/>
          </a:bodyPr>
          <a:lstStyle/>
          <a:p>
            <a:pPr marL="305435" indent="-305435"/>
            <a:endParaRPr lang="en-US" sz="2400">
              <a:latin typeface="Franklin Gothic Book" panose="020B0503020102020204" pitchFamily="34" charset="0"/>
            </a:endParaRPr>
          </a:p>
        </p:txBody>
      </p:sp>
      <p:sp>
        <p:nvSpPr>
          <p:cNvPr id="5" name="TextBox 4"/>
          <p:cNvSpPr txBox="1"/>
          <p:nvPr/>
        </p:nvSpPr>
        <p:spPr>
          <a:xfrm>
            <a:off x="3758959" y="6406081"/>
            <a:ext cx="3685450" cy="369332"/>
          </a:xfrm>
          <a:prstGeom prst="rect">
            <a:avLst/>
          </a:prstGeom>
          <a:noFill/>
        </p:spPr>
        <p:txBody>
          <a:bodyPr wrap="square" rtlCol="0">
            <a:spAutoFit/>
          </a:bodyPr>
          <a:lstStyle/>
          <a:p>
            <a:r>
              <a:rPr lang="en-US">
                <a:latin typeface="Franklin Gothic Book" panose="020B0503020102020204" pitchFamily="34" charset="0"/>
              </a:rPr>
              <a:t>* Community Advisory Board (CAB)</a:t>
            </a:r>
          </a:p>
        </p:txBody>
      </p:sp>
    </p:spTree>
    <p:extLst>
      <p:ext uri="{BB962C8B-B14F-4D97-AF65-F5344CB8AC3E}">
        <p14:creationId xmlns:p14="http://schemas.microsoft.com/office/powerpoint/2010/main" val="14749655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ctr"/>
            <a:r>
              <a:rPr lang="en-US" sz="5400">
                <a:solidFill>
                  <a:schemeClr val="accent2"/>
                </a:solidFill>
                <a:effectLst>
                  <a:outerShdw blurRad="38100" dist="38100" dir="2700000" algn="tl">
                    <a:srgbClr val="000000">
                      <a:alpha val="43137"/>
                    </a:srgbClr>
                  </a:outerShdw>
                </a:effectLst>
                <a:latin typeface="Franklin Gothic Book" panose="020B0503020102020204" pitchFamily="34" charset="0"/>
              </a:rPr>
              <a:t>Programming</a:t>
            </a:r>
          </a:p>
        </p:txBody>
      </p:sp>
    </p:spTree>
    <p:extLst>
      <p:ext uri="{BB962C8B-B14F-4D97-AF65-F5344CB8AC3E}">
        <p14:creationId xmlns:p14="http://schemas.microsoft.com/office/powerpoint/2010/main" val="20009628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CDC Recommendations (18-64 </a:t>
            </a:r>
            <a:r>
              <a:rPr lang="en-US" sz="5400" err="1">
                <a:effectLst>
                  <a:outerShdw blurRad="38100" dist="38100" dir="2700000" algn="tl">
                    <a:srgbClr val="000000">
                      <a:alpha val="43137"/>
                    </a:srgbClr>
                  </a:outerShdw>
                </a:effectLst>
                <a:latin typeface="Franklin Gothic Book" panose="020B0503020102020204" pitchFamily="34" charset="0"/>
              </a:rPr>
              <a:t>yo</a:t>
            </a:r>
            <a:r>
              <a:rPr lang="en-US" sz="5400">
                <a:effectLst>
                  <a:outerShdw blurRad="38100" dist="38100" dir="2700000" algn="tl">
                    <a:srgbClr val="000000">
                      <a:alpha val="43137"/>
                    </a:srgbClr>
                  </a:outerShdw>
                </a:effectLst>
                <a:latin typeface="Franklin Gothic Book" panose="020B0503020102020204" pitchFamily="34" charset="0"/>
              </a:rPr>
              <a:t>)</a:t>
            </a:r>
          </a:p>
        </p:txBody>
      </p:sp>
      <p:sp>
        <p:nvSpPr>
          <p:cNvPr id="3" name="Content Placeholder 2"/>
          <p:cNvSpPr>
            <a:spLocks noGrp="1"/>
          </p:cNvSpPr>
          <p:nvPr>
            <p:ph sz="half" idx="1"/>
          </p:nvPr>
        </p:nvSpPr>
        <p:spPr>
          <a:xfrm>
            <a:off x="566052" y="2054050"/>
            <a:ext cx="5422390" cy="3633047"/>
          </a:xfrm>
        </p:spPr>
        <p:txBody>
          <a:bodyPr>
            <a:normAutofit/>
          </a:bodyPr>
          <a:lstStyle/>
          <a:p>
            <a:r>
              <a:rPr lang="en-US" sz="2200">
                <a:latin typeface="Franklin Gothic Book" panose="020B0503020102020204" pitchFamily="34" charset="0"/>
              </a:rPr>
              <a:t>150 minutes of moderate-intensity aerobic activity</a:t>
            </a:r>
          </a:p>
          <a:p>
            <a:pPr lvl="1"/>
            <a:r>
              <a:rPr lang="en-US" sz="2000">
                <a:latin typeface="Franklin Gothic Book" panose="020B0503020102020204" pitchFamily="34" charset="0"/>
              </a:rPr>
              <a:t>Includes brisk walking</a:t>
            </a:r>
          </a:p>
          <a:p>
            <a:pPr marL="324000" lvl="1" indent="0">
              <a:buNone/>
            </a:pPr>
            <a:r>
              <a:rPr lang="en-US" sz="3400" b="1">
                <a:latin typeface="Franklin Gothic Book" panose="020B0503020102020204" pitchFamily="34" charset="0"/>
              </a:rPr>
              <a:t>			</a:t>
            </a:r>
          </a:p>
          <a:p>
            <a:r>
              <a:rPr lang="en-US" sz="2200">
                <a:latin typeface="Franklin Gothic Book" panose="020B0503020102020204" pitchFamily="34" charset="0"/>
              </a:rPr>
              <a:t>75 minutes of vigorous-intensity aerobic activity</a:t>
            </a:r>
          </a:p>
          <a:p>
            <a:pPr lvl="1"/>
            <a:r>
              <a:rPr lang="en-US" sz="2000">
                <a:latin typeface="Franklin Gothic Book" panose="020B0503020102020204" pitchFamily="34" charset="0"/>
              </a:rPr>
              <a:t>Includes jogging or running</a:t>
            </a:r>
          </a:p>
        </p:txBody>
      </p:sp>
      <p:sp>
        <p:nvSpPr>
          <p:cNvPr id="4" name="Content Placeholder 3"/>
          <p:cNvSpPr>
            <a:spLocks noGrp="1"/>
          </p:cNvSpPr>
          <p:nvPr>
            <p:ph sz="half" idx="2"/>
          </p:nvPr>
        </p:nvSpPr>
        <p:spPr>
          <a:xfrm>
            <a:off x="5807995" y="2009725"/>
            <a:ext cx="5422392" cy="2186111"/>
          </a:xfrm>
        </p:spPr>
        <p:txBody>
          <a:bodyPr>
            <a:normAutofit/>
          </a:bodyPr>
          <a:lstStyle/>
          <a:p>
            <a:pPr marL="0" indent="0">
              <a:buNone/>
            </a:pPr>
            <a:r>
              <a:rPr lang="en-US" sz="5400" b="1">
                <a:ln w="22225">
                  <a:solidFill>
                    <a:schemeClr val="accent2"/>
                  </a:solidFill>
                  <a:prstDash val="solid"/>
                </a:ln>
                <a:solidFill>
                  <a:schemeClr val="accent2">
                    <a:lumMod val="40000"/>
                    <a:lumOff val="60000"/>
                  </a:schemeClr>
                </a:solidFill>
                <a:latin typeface="Franklin Gothic Book" panose="020B0503020102020204" pitchFamily="34" charset="0"/>
              </a:rPr>
              <a:t>- PLUS -</a:t>
            </a:r>
          </a:p>
          <a:p>
            <a:r>
              <a:rPr lang="en-US" sz="2200">
                <a:latin typeface="Franklin Gothic Book" panose="020B0503020102020204" pitchFamily="34" charset="0"/>
              </a:rPr>
              <a:t>2 days of muscle-strengthening activities</a:t>
            </a:r>
          </a:p>
          <a:p>
            <a:pPr lvl="1"/>
            <a:r>
              <a:rPr lang="en-US" sz="2000">
                <a:latin typeface="Franklin Gothic Book" panose="020B0503020102020204" pitchFamily="34" charset="0"/>
              </a:rPr>
              <a:t>Includes legs, hips, back, abdomen, chest, shoulders, &amp; arms</a:t>
            </a:r>
            <a:endParaRPr lang="en-US">
              <a:latin typeface="Franklin Gothic Book" panose="020B050302010202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11609" y="3991838"/>
            <a:ext cx="3470449" cy="2313632"/>
          </a:xfrm>
          <a:prstGeom prst="rect">
            <a:avLst/>
          </a:prstGeom>
        </p:spPr>
      </p:pic>
      <p:sp>
        <p:nvSpPr>
          <p:cNvPr id="7" name="TextBox 6"/>
          <p:cNvSpPr txBox="1"/>
          <p:nvPr/>
        </p:nvSpPr>
        <p:spPr>
          <a:xfrm>
            <a:off x="581193" y="6371063"/>
            <a:ext cx="4511710" cy="276999"/>
          </a:xfrm>
          <a:prstGeom prst="rect">
            <a:avLst/>
          </a:prstGeom>
          <a:noFill/>
        </p:spPr>
        <p:txBody>
          <a:bodyPr wrap="square" rtlCol="0">
            <a:spAutoFit/>
          </a:bodyPr>
          <a:lstStyle/>
          <a:p>
            <a:r>
              <a:rPr lang="en-US" sz="1200">
                <a:latin typeface="Franklin Gothic Book" panose="020B0503020102020204" pitchFamily="34" charset="0"/>
                <a:hlinkClick r:id="rId4"/>
              </a:rPr>
              <a:t>https://www.cdc.gov/obesity/downloads/pa_2011_web.pdf</a:t>
            </a:r>
            <a:r>
              <a:rPr lang="en-US" sz="1200">
                <a:latin typeface="Franklin Gothic Book" panose="020B0503020102020204" pitchFamily="34" charset="0"/>
              </a:rPr>
              <a:t> </a:t>
            </a:r>
          </a:p>
        </p:txBody>
      </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6001" y="4501965"/>
            <a:ext cx="3008050" cy="2007597"/>
          </a:xfrm>
          <a:prstGeom prst="rect">
            <a:avLst/>
          </a:prstGeom>
        </p:spPr>
      </p:pic>
      <p:sp>
        <p:nvSpPr>
          <p:cNvPr id="9" name="Rectangle 8"/>
          <p:cNvSpPr/>
          <p:nvPr/>
        </p:nvSpPr>
        <p:spPr>
          <a:xfrm>
            <a:off x="1580771" y="3408909"/>
            <a:ext cx="1739580" cy="923330"/>
          </a:xfrm>
          <a:prstGeom prst="rect">
            <a:avLst/>
          </a:prstGeom>
          <a:noFill/>
        </p:spPr>
        <p:txBody>
          <a:bodyPr wrap="none" lIns="91440" tIns="45720" rIns="91440" bIns="45720">
            <a:spAutoFit/>
          </a:bodyPr>
          <a:lstStyle/>
          <a:p>
            <a:pPr algn="ctr"/>
            <a:r>
              <a:rPr lang="en-US" sz="5400" b="1" cap="none" spc="0">
                <a:ln w="22225">
                  <a:solidFill>
                    <a:schemeClr val="accent2"/>
                  </a:solidFill>
                  <a:prstDash val="solid"/>
                </a:ln>
                <a:solidFill>
                  <a:schemeClr val="accent2">
                    <a:lumMod val="40000"/>
                    <a:lumOff val="60000"/>
                  </a:schemeClr>
                </a:solidFill>
                <a:effectLst/>
                <a:latin typeface="Franklin Gothic Book" panose="020B0503020102020204" pitchFamily="34" charset="0"/>
              </a:rPr>
              <a:t>- OR -</a:t>
            </a:r>
          </a:p>
        </p:txBody>
      </p:sp>
    </p:spTree>
    <p:extLst>
      <p:ext uri="{BB962C8B-B14F-4D97-AF65-F5344CB8AC3E}">
        <p14:creationId xmlns:p14="http://schemas.microsoft.com/office/powerpoint/2010/main" val="33098217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587694" y="2232645"/>
            <a:ext cx="6023114" cy="3983955"/>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sz="5400">
                <a:effectLst>
                  <a:outerShdw blurRad="38100" dist="38100" dir="2700000" algn="tl">
                    <a:srgbClr val="000000">
                      <a:alpha val="43137"/>
                    </a:srgbClr>
                  </a:outerShdw>
                </a:effectLst>
                <a:latin typeface="Franklin Gothic Book" panose="020B0503020102020204" pitchFamily="34" charset="0"/>
              </a:rPr>
              <a:t>Benefits of Physical Activity</a:t>
            </a:r>
          </a:p>
        </p:txBody>
      </p:sp>
      <p:sp>
        <p:nvSpPr>
          <p:cNvPr id="3" name="Content Placeholder 2"/>
          <p:cNvSpPr>
            <a:spLocks noGrp="1"/>
          </p:cNvSpPr>
          <p:nvPr>
            <p:ph idx="1"/>
          </p:nvPr>
        </p:nvSpPr>
        <p:spPr>
          <a:xfrm>
            <a:off x="581193" y="2069961"/>
            <a:ext cx="11029615" cy="4309324"/>
          </a:xfrm>
        </p:spPr>
        <p:txBody>
          <a:bodyPr>
            <a:normAutofit fontScale="85000" lnSpcReduction="20000"/>
          </a:bodyPr>
          <a:lstStyle/>
          <a:p>
            <a:pPr marL="0" indent="0">
              <a:buNone/>
            </a:pPr>
            <a:r>
              <a:rPr lang="en-US" sz="2600">
                <a:latin typeface="Franklin Gothic Book" panose="020B0503020102020204" pitchFamily="34" charset="0"/>
              </a:rPr>
              <a:t>Lowered risk of</a:t>
            </a:r>
          </a:p>
          <a:p>
            <a:pPr lvl="1"/>
            <a:r>
              <a:rPr lang="en-US" sz="2200">
                <a:latin typeface="Franklin Gothic Book" panose="020B0503020102020204" pitchFamily="34" charset="0"/>
              </a:rPr>
              <a:t>Early death</a:t>
            </a:r>
          </a:p>
          <a:p>
            <a:pPr lvl="1"/>
            <a:r>
              <a:rPr lang="en-US" sz="2200">
                <a:latin typeface="Franklin Gothic Book" panose="020B0503020102020204" pitchFamily="34" charset="0"/>
              </a:rPr>
              <a:t>Heart and vascular system diseases</a:t>
            </a:r>
          </a:p>
          <a:p>
            <a:pPr lvl="1"/>
            <a:r>
              <a:rPr lang="en-US" sz="2200">
                <a:latin typeface="Franklin Gothic Book" panose="020B0503020102020204" pitchFamily="34" charset="0"/>
              </a:rPr>
              <a:t>Diabetes</a:t>
            </a:r>
          </a:p>
          <a:p>
            <a:pPr lvl="1"/>
            <a:r>
              <a:rPr lang="en-US" sz="2200">
                <a:latin typeface="Franklin Gothic Book" panose="020B0503020102020204" pitchFamily="34" charset="0"/>
              </a:rPr>
              <a:t>Breast and colon cancer</a:t>
            </a:r>
          </a:p>
          <a:p>
            <a:pPr lvl="1"/>
            <a:r>
              <a:rPr lang="en-US" sz="2200">
                <a:latin typeface="Franklin Gothic Book" panose="020B0503020102020204" pitchFamily="34" charset="0"/>
              </a:rPr>
              <a:t>Stress </a:t>
            </a:r>
          </a:p>
          <a:p>
            <a:pPr marL="0" lvl="1" indent="0">
              <a:buNone/>
            </a:pPr>
            <a:r>
              <a:rPr lang="en-US" sz="2600">
                <a:latin typeface="Franklin Gothic Book" panose="020B0503020102020204" pitchFamily="34" charset="0"/>
              </a:rPr>
              <a:t>Improved</a:t>
            </a:r>
          </a:p>
          <a:p>
            <a:pPr marL="612900" lvl="2" indent="-342900">
              <a:buFont typeface="Wingdings" panose="05000000000000000000" pitchFamily="2" charset="2"/>
              <a:buChar char="§"/>
            </a:pPr>
            <a:r>
              <a:rPr lang="en-US" sz="2200">
                <a:latin typeface="Franklin Gothic Book" panose="020B0503020102020204" pitchFamily="34" charset="0"/>
              </a:rPr>
              <a:t>Weight control</a:t>
            </a:r>
          </a:p>
          <a:p>
            <a:pPr marL="612900" lvl="2" indent="-342900">
              <a:buFont typeface="Wingdings" panose="05000000000000000000" pitchFamily="2" charset="2"/>
              <a:buChar char="§"/>
            </a:pPr>
            <a:r>
              <a:rPr lang="en-US" sz="2200">
                <a:latin typeface="Franklin Gothic Book" panose="020B0503020102020204" pitchFamily="34" charset="0"/>
              </a:rPr>
              <a:t>Cardiorespiratory &amp; muscular fitness </a:t>
            </a:r>
          </a:p>
          <a:p>
            <a:pPr marL="612900" lvl="2" indent="-342900">
              <a:buFont typeface="Wingdings" panose="05000000000000000000" pitchFamily="2" charset="2"/>
              <a:buChar char="§"/>
            </a:pPr>
            <a:r>
              <a:rPr lang="en-US" sz="2200">
                <a:latin typeface="Franklin Gothic Book" panose="020B0503020102020204" pitchFamily="34" charset="0"/>
              </a:rPr>
              <a:t>Mental health</a:t>
            </a:r>
          </a:p>
          <a:p>
            <a:pPr marL="612900" lvl="2" indent="-342900">
              <a:buFont typeface="Wingdings" panose="05000000000000000000" pitchFamily="2" charset="2"/>
              <a:buChar char="§"/>
            </a:pPr>
            <a:r>
              <a:rPr lang="en-US" sz="2200">
                <a:latin typeface="Franklin Gothic Book" panose="020B0503020102020204" pitchFamily="34" charset="0"/>
              </a:rPr>
              <a:t>Sleep </a:t>
            </a:r>
          </a:p>
        </p:txBody>
      </p:sp>
      <p:grpSp>
        <p:nvGrpSpPr>
          <p:cNvPr id="7" name="Group 6"/>
          <p:cNvGrpSpPr/>
          <p:nvPr/>
        </p:nvGrpSpPr>
        <p:grpSpPr>
          <a:xfrm>
            <a:off x="5535258" y="2364677"/>
            <a:ext cx="6127986" cy="3719889"/>
            <a:chOff x="5675243" y="2659396"/>
            <a:chExt cx="6127986" cy="3719889"/>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562657">
              <a:off x="5675243" y="4080496"/>
              <a:ext cx="2488128" cy="1959987"/>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159384">
              <a:off x="9099464" y="4647003"/>
              <a:ext cx="2703765" cy="1732282"/>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881001">
              <a:off x="8068312" y="2659396"/>
              <a:ext cx="2476562" cy="2191303"/>
            </a:xfrm>
            <a:prstGeom prst="rect">
              <a:avLst/>
            </a:prstGeom>
          </p:spPr>
        </p:pic>
      </p:grpSp>
    </p:spTree>
    <p:extLst>
      <p:ext uri="{BB962C8B-B14F-4D97-AF65-F5344CB8AC3E}">
        <p14:creationId xmlns:p14="http://schemas.microsoft.com/office/powerpoint/2010/main" val="1401213536"/>
      </p:ext>
    </p:extLst>
  </p:cSld>
  <p:clrMapOvr>
    <a:masterClrMapping/>
  </p:clrMapOvr>
</p:sld>
</file>

<file path=ppt/theme/theme1.xml><?xml version="1.0" encoding="utf-8"?>
<a:theme xmlns:a="http://schemas.openxmlformats.org/drawingml/2006/main" name="Dividend">
  <a:themeElements>
    <a:clrScheme name="Custom 2">
      <a:dk1>
        <a:sysClr val="windowText" lastClr="000000"/>
      </a:dk1>
      <a:lt1>
        <a:sysClr val="window" lastClr="FFFFFF"/>
      </a:lt1>
      <a:dk2>
        <a:srgbClr val="212745"/>
      </a:dk2>
      <a:lt2>
        <a:srgbClr val="B4DCFA"/>
      </a:lt2>
      <a:accent1>
        <a:srgbClr val="70941D"/>
      </a:accent1>
      <a:accent2>
        <a:srgbClr val="679FC7"/>
      </a:accent2>
      <a:accent3>
        <a:srgbClr val="B5B28D"/>
      </a:accent3>
      <a:accent4>
        <a:srgbClr val="C94C15"/>
      </a:accent4>
      <a:accent5>
        <a:srgbClr val="58585A"/>
      </a:accent5>
      <a:accent6>
        <a:srgbClr val="F14124"/>
      </a:accent6>
      <a:hlink>
        <a:srgbClr val="679FC7"/>
      </a:hlink>
      <a:folHlink>
        <a:srgbClr val="59A8D1"/>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Dividend">
  <a:themeElements>
    <a:clrScheme name="Custom 2">
      <a:dk1>
        <a:sysClr val="windowText" lastClr="000000"/>
      </a:dk1>
      <a:lt1>
        <a:sysClr val="window" lastClr="FFFFFF"/>
      </a:lt1>
      <a:dk2>
        <a:srgbClr val="212745"/>
      </a:dk2>
      <a:lt2>
        <a:srgbClr val="B4DCFA"/>
      </a:lt2>
      <a:accent1>
        <a:srgbClr val="70941D"/>
      </a:accent1>
      <a:accent2>
        <a:srgbClr val="679FC7"/>
      </a:accent2>
      <a:accent3>
        <a:srgbClr val="B5B28D"/>
      </a:accent3>
      <a:accent4>
        <a:srgbClr val="C94C15"/>
      </a:accent4>
      <a:accent5>
        <a:srgbClr val="58585A"/>
      </a:accent5>
      <a:accent6>
        <a:srgbClr val="F14124"/>
      </a:accent6>
      <a:hlink>
        <a:srgbClr val="679FC7"/>
      </a:hlink>
      <a:folHlink>
        <a:srgbClr val="59A8D1"/>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e6aa1c0-b8fa-4fea-a6df-712fa33c584f" xsi:nil="true"/>
    <lcf76f155ced4ddcb4097134ff3c332f xmlns="7652079c-0e2a-420f-91e4-7acbb1d8839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192956E0AADC543A8355F231A82CB27" ma:contentTypeVersion="17" ma:contentTypeDescription="Create a new document." ma:contentTypeScope="" ma:versionID="16d3fcf7de1ee32a1b764c44e05a946e">
  <xsd:schema xmlns:xsd="http://www.w3.org/2001/XMLSchema" xmlns:xs="http://www.w3.org/2001/XMLSchema" xmlns:p="http://schemas.microsoft.com/office/2006/metadata/properties" xmlns:ns2="7652079c-0e2a-420f-91e4-7acbb1d88394" xmlns:ns3="fe6aa1c0-b8fa-4fea-a6df-712fa33c584f" targetNamespace="http://schemas.microsoft.com/office/2006/metadata/properties" ma:root="true" ma:fieldsID="74639ef309a9708e51f2bffe5cf1efd4" ns2:_="" ns3:_="">
    <xsd:import namespace="7652079c-0e2a-420f-91e4-7acbb1d88394"/>
    <xsd:import namespace="fe6aa1c0-b8fa-4fea-a6df-712fa33c584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52079c-0e2a-420f-91e4-7acbb1d8839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af9f51b-2984-4022-8acc-3c23a99e8b1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e6aa1c0-b8fa-4fea-a6df-712fa33c584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855e54b1-bdc1-47ac-bfa3-302e7a3a1bdd}" ma:internalName="TaxCatchAll" ma:showField="CatchAllData" ma:web="fe6aa1c0-b8fa-4fea-a6df-712fa33c584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6B483E-2E45-47FC-B536-ACBDDAAFC3ED}">
  <ds:schemaRefs>
    <ds:schemaRef ds:uri="7652079c-0e2a-420f-91e4-7acbb1d88394"/>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fe6aa1c0-b8fa-4fea-a6df-712fa33c584f"/>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ACC2B213-7B4F-4D6B-A271-D6D91A4365FD}">
  <ds:schemaRefs>
    <ds:schemaRef ds:uri="http://schemas.microsoft.com/sharepoint/v3/contenttype/forms"/>
  </ds:schemaRefs>
</ds:datastoreItem>
</file>

<file path=customXml/itemProps3.xml><?xml version="1.0" encoding="utf-8"?>
<ds:datastoreItem xmlns:ds="http://schemas.openxmlformats.org/officeDocument/2006/customXml" ds:itemID="{FABEDB58-7CFD-4323-BCEA-E7103BAF4CC2}"/>
</file>

<file path=docProps/app.xml><?xml version="1.0" encoding="utf-8"?>
<Properties xmlns="http://schemas.openxmlformats.org/officeDocument/2006/extended-properties" xmlns:vt="http://schemas.openxmlformats.org/officeDocument/2006/docPropsVTypes">
  <Template>Dividend</Template>
  <TotalTime>0</TotalTime>
  <Words>5280</Words>
  <Application>Microsoft Office PowerPoint</Application>
  <PresentationFormat>Widescreen</PresentationFormat>
  <Paragraphs>363</Paragraphs>
  <Slides>37</Slides>
  <Notes>35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37</vt:i4>
      </vt:variant>
    </vt:vector>
  </HeadingPairs>
  <TitlesOfParts>
    <vt:vector size="45" baseType="lpstr">
      <vt:lpstr>Arial</vt:lpstr>
      <vt:lpstr>Calibri</vt:lpstr>
      <vt:lpstr>Franklin Gothic Book</vt:lpstr>
      <vt:lpstr>Gill Sans MT</vt:lpstr>
      <vt:lpstr>Wingdings</vt:lpstr>
      <vt:lpstr>Wingdings 2</vt:lpstr>
      <vt:lpstr>Dividend</vt:lpstr>
      <vt:lpstr>Dividend</vt:lpstr>
      <vt:lpstr>Active Iowa ambassador Training </vt:lpstr>
      <vt:lpstr>Welcome!</vt:lpstr>
      <vt:lpstr>What WAs Active Ottumwa?</vt:lpstr>
      <vt:lpstr>PowerPoint Presentation</vt:lpstr>
      <vt:lpstr>How are we Achieving our goal</vt:lpstr>
      <vt:lpstr>Local Partnerships</vt:lpstr>
      <vt:lpstr>Programming</vt:lpstr>
      <vt:lpstr>CDC Recommendations (18-64 yo)</vt:lpstr>
      <vt:lpstr>Benefits of Physical Activity</vt:lpstr>
      <vt:lpstr>Stretching</vt:lpstr>
      <vt:lpstr>PowerPoint Presentation</vt:lpstr>
      <vt:lpstr>Focus on Walking Groups</vt:lpstr>
      <vt:lpstr>What is an Active Iowa ambassador (AIA)?</vt:lpstr>
      <vt:lpstr>What can you do for Your community?</vt:lpstr>
      <vt:lpstr>Being an Active iowa ambassador</vt:lpstr>
      <vt:lpstr>Active iowa Ambassador (AiA)</vt:lpstr>
      <vt:lpstr>PowerPoint Presentation</vt:lpstr>
      <vt:lpstr>PowerPoint Presentation</vt:lpstr>
      <vt:lpstr>Listening to Individuals</vt:lpstr>
      <vt:lpstr>Types of Support</vt:lpstr>
      <vt:lpstr>Positive Reinforcement</vt:lpstr>
      <vt:lpstr>“Buddy” System</vt:lpstr>
      <vt:lpstr>your Social Networks</vt:lpstr>
      <vt:lpstr>PowerPoint Presentation</vt:lpstr>
      <vt:lpstr>Active Lifestyle Mind-set</vt:lpstr>
      <vt:lpstr>Reducing Barriers</vt:lpstr>
      <vt:lpstr>PowerPoint Presentation</vt:lpstr>
      <vt:lpstr>Goal-Setting</vt:lpstr>
      <vt:lpstr>PowerPoint Presentation</vt:lpstr>
      <vt:lpstr>PowerPoint Presentation</vt:lpstr>
      <vt:lpstr>Promoting Active iowa</vt:lpstr>
      <vt:lpstr>Summary</vt:lpstr>
      <vt:lpstr>Summary</vt:lpstr>
      <vt:lpstr>PowerPoint Presentation</vt:lpstr>
      <vt:lpstr>Last Minute Items. . .</vt:lpstr>
      <vt:lpstr>Active Iowa Staff - Contact ME!</vt:lpstr>
      <vt:lpstr>Thank you for your time! QUESTIONS? </vt:lpstr>
    </vt:vector>
  </TitlesOfParts>
  <Company>University of Iowa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Worth, Wensday</dc:creator>
  <cp:lastModifiedBy>Bucklin, Becky S</cp:lastModifiedBy>
  <cp:revision>225</cp:revision>
  <dcterms:created xsi:type="dcterms:W3CDTF">2016-12-19T16:12:01Z</dcterms:created>
  <dcterms:modified xsi:type="dcterms:W3CDTF">2023-07-28T21:07:21Z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0x010100C192956E0AADC543A8355F231A82CB27</vt:lpwstr>
  </property>
  <property fmtid="{D5CDD505-2E9C-101B-9397-08002B2CF9AE}" pid="3" name="MediaServiceImageTags">
    <vt:lpwstr/>
  </property>
</Properties>
</file>